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11,292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11,073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1,329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1,917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313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1,247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1,263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7,711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February 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2026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2026-03-02T07:40:39Z</dcterms:modified>
</cp:coreProperties>
</file>