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82" d="100"/>
          <a:sy n="82" d="100"/>
        </p:scale>
        <p:origin x="3078" y="10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12.01.2026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8474" y="1412514"/>
            <a:ext cx="1477444" cy="633887"/>
          </a:xfrm>
        </p:spPr>
        <p:txBody>
          <a:bodyPr/>
          <a:lstStyle/>
          <a:p>
            <a:pPr algn="ctr"/>
            <a:r>
              <a:rPr lang="en-GB" sz="3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9,842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12,644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1,605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2,351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267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1,332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1,266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7,672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257329" y="4788693"/>
            <a:ext cx="2384870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December  2025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2026-01-12T07:20:01Z</dcterms:modified>
</cp:coreProperties>
</file>