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12.01.2026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9,842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12,644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1,605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2,351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267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1,332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1,266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7,672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December 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2026-01-12T07:20:01Z</dcterms:modified>
</cp:coreProperties>
</file>