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01.09.2025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11,073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1,608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2,843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326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1,633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1,252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7,615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August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8,554</a:t>
            </a:r>
            <a:endParaRPr lang="en-GB" sz="28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2025-09-01T07:20:10Z</dcterms:modified>
</cp:coreProperties>
</file>