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53" d="100"/>
          <a:sy n="53" d="100"/>
        </p:scale>
        <p:origin x="2478" y="78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07.03.2025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5,930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10,714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1,139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1,973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324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1,540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1,368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7,524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430261" y="4788693"/>
            <a:ext cx="1989339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February</a:t>
            </a:r>
            <a:endParaRPr lang="en-GB" sz="3200" b="1" dirty="0" smtClean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2025-03-07T12:23:58Z</dcterms:modified>
</cp:coreProperties>
</file>