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53" d="100"/>
          <a:sy n="53" d="100"/>
        </p:scale>
        <p:origin x="2478" y="78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07.03.2025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5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6.svg"/><Relationship Id="rId21" Type="http://schemas.openxmlformats.org/officeDocument/2006/relationships/image" Target="../media/image207.svg"/><Relationship Id="rId7" Type="http://schemas.openxmlformats.org/officeDocument/2006/relationships/image" Target="../media/image68.svg"/><Relationship Id="rId12" Type="http://schemas.openxmlformats.org/officeDocument/2006/relationships/image" Target="../media/image6.png"/><Relationship Id="rId17" Type="http://schemas.openxmlformats.org/officeDocument/2006/relationships/image" Target="../media/image169.svg"/><Relationship Id="rId25" Type="http://schemas.openxmlformats.org/officeDocument/2006/relationships/image" Target="../media/image2410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11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12.svg"/><Relationship Id="rId24" Type="http://schemas.openxmlformats.org/officeDocument/2006/relationships/image" Target="../media/image12.png"/><Relationship Id="rId5" Type="http://schemas.openxmlformats.org/officeDocument/2006/relationships/image" Target="../media/image413.svg"/><Relationship Id="rId15" Type="http://schemas.openxmlformats.org/officeDocument/2006/relationships/image" Target="../media/image1414.svg"/><Relationship Id="rId23" Type="http://schemas.openxmlformats.org/officeDocument/2006/relationships/image" Target="../media/image2215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16.svg"/><Relationship Id="rId4" Type="http://schemas.openxmlformats.org/officeDocument/2006/relationships/image" Target="../media/image2.png"/><Relationship Id="rId9" Type="http://schemas.openxmlformats.org/officeDocument/2006/relationships/image" Target="../media/image8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=""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=""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9" Type="http://schemas.openxmlformats.org/officeDocument/2006/relationships/image" Target="../media/image36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How are we doing?</a:t>
            </a:r>
            <a:endParaRPr lang="ru-RU" sz="3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5,930</a:t>
            </a:r>
            <a:endParaRPr lang="ru-RU" sz="30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69606" y="1412514"/>
            <a:ext cx="1483199" cy="63388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10,714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704" y="1412514"/>
            <a:ext cx="1459987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1,139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46591" y="1412514"/>
            <a:ext cx="1442084" cy="633887"/>
          </a:xfrm>
        </p:spPr>
        <p:txBody>
          <a:bodyPr/>
          <a:lstStyle/>
          <a:p>
            <a:pPr algn="ctr"/>
            <a:r>
              <a:rPr lang="en-GB" sz="3600" b="1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1,973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Inbound calls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Script items issued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Telephone consults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00758"/>
            <a:ext cx="1483200" cy="416000"/>
          </a:xfrm>
        </p:spPr>
        <p:txBody>
          <a:bodyPr/>
          <a:lstStyle/>
          <a:p>
            <a:r>
              <a:rPr lang="en-US" sz="1600" dirty="0" smtClean="0"/>
              <a:t>Face to face appointments</a:t>
            </a:r>
            <a:endParaRPr lang="ru-RU" sz="1600" dirty="0"/>
          </a:p>
        </p:txBody>
      </p:sp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5502550" y="2471218"/>
            <a:ext cx="766763" cy="766762"/>
          </a:xfr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73946" y="4448703"/>
            <a:ext cx="1845089" cy="299064"/>
          </a:xfrm>
        </p:spPr>
        <p:txBody>
          <a:bodyPr/>
          <a:lstStyle/>
          <a:p>
            <a:r>
              <a:rPr lang="en-US" dirty="0" smtClean="0"/>
              <a:t>Month: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Referrals made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Lab results processed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Letters received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Registered Patients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324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9606" y="8200238"/>
            <a:ext cx="1483199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1,540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9704" y="8200238"/>
            <a:ext cx="1459987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1,368</a:t>
            </a:r>
            <a:endParaRPr lang="ru-RU" sz="3600" b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6591" y="8200238"/>
            <a:ext cx="1442084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7,524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2430261" y="4788693"/>
            <a:ext cx="1989339" cy="6336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February</a:t>
            </a:r>
            <a:endParaRPr lang="en-GB" sz="3200" b="1" dirty="0" smtClean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2025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0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1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3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8209" y="335270"/>
            <a:ext cx="704964" cy="70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" id="{B5521646-1D6C-4E66-95A5-D5B2F9ED7BEE}" vid="{7A8A42A9-1DC3-4472-8777-57C3C1692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How are we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2021-11-12T00:44:37Z</dcterms:created>
  <dcterms:modified xsi:type="dcterms:W3CDTF">2025-03-07T12:23:58Z</dcterms:modified>
</cp:coreProperties>
</file>