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06.05.2025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9,209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11,646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1,472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2,615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361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1,617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1,299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7,528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April 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2025-05-06T10:34:42Z</dcterms:modified>
</cp:coreProperties>
</file>