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60" r:id="rId1"/>
  </p:sldMasterIdLst>
  <p:notesMasterIdLst>
    <p:notesMasterId r:id="rId3"/>
  </p:notes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2160" userDrawn="1">
          <p15:clr>
            <a:srgbClr val="A4A3A4"/>
          </p15:clr>
        </p15:guide>
        <p15:guide id="3" orient="horz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A1A1A"/>
    <a:srgbClr val="105A46"/>
    <a:srgbClr val="E4575E"/>
    <a:srgbClr val="F58A1F"/>
    <a:srgbClr val="B94034"/>
    <a:srgbClr val="B65A1F"/>
    <a:srgbClr val="B98200"/>
    <a:srgbClr val="587500"/>
    <a:srgbClr val="44BC92"/>
    <a:srgbClr val="1B59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89" autoAdjust="0"/>
  </p:normalViewPr>
  <p:slideViewPr>
    <p:cSldViewPr snapToGrid="0" showGuides="1">
      <p:cViewPr varScale="1">
        <p:scale>
          <a:sx n="82" d="100"/>
          <a:sy n="82" d="100"/>
        </p:scale>
        <p:origin x="3078" y="102"/>
      </p:cViewPr>
      <p:guideLst>
        <p:guide pos="2160"/>
        <p:guide orient="horz"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727D22-D115-4CF2-BE84-ED8A12B36F7E}" type="datetimeFigureOut">
              <a:rPr lang="ru-RU" smtClean="0"/>
              <a:t>30.06.2025</a:t>
            </a:fld>
            <a:endParaRPr lang="ru-RU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136092-2EDF-47BF-99B1-B87430F95B70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030565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13" Type="http://schemas.openxmlformats.org/officeDocument/2006/relationships/image" Target="../media/image125.svg"/><Relationship Id="rId18" Type="http://schemas.openxmlformats.org/officeDocument/2006/relationships/image" Target="../media/image9.png"/><Relationship Id="rId26" Type="http://schemas.openxmlformats.org/officeDocument/2006/relationships/image" Target="../media/image13.png"/><Relationship Id="rId3" Type="http://schemas.openxmlformats.org/officeDocument/2006/relationships/image" Target="../media/image26.svg"/><Relationship Id="rId21" Type="http://schemas.openxmlformats.org/officeDocument/2006/relationships/image" Target="../media/image207.svg"/><Relationship Id="rId7" Type="http://schemas.openxmlformats.org/officeDocument/2006/relationships/image" Target="../media/image68.svg"/><Relationship Id="rId12" Type="http://schemas.openxmlformats.org/officeDocument/2006/relationships/image" Target="../media/image6.png"/><Relationship Id="rId17" Type="http://schemas.openxmlformats.org/officeDocument/2006/relationships/image" Target="../media/image169.svg"/><Relationship Id="rId25" Type="http://schemas.openxmlformats.org/officeDocument/2006/relationships/image" Target="../media/image2410.svg"/><Relationship Id="rId2" Type="http://schemas.openxmlformats.org/officeDocument/2006/relationships/image" Target="../media/image1.png"/><Relationship Id="rId16" Type="http://schemas.openxmlformats.org/officeDocument/2006/relationships/image" Target="../media/image8.png"/><Relationship Id="rId20" Type="http://schemas.openxmlformats.org/officeDocument/2006/relationships/image" Target="../media/image10.png"/><Relationship Id="rId29" Type="http://schemas.openxmlformats.org/officeDocument/2006/relationships/image" Target="../media/image2811.sv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3.png"/><Relationship Id="rId11" Type="http://schemas.openxmlformats.org/officeDocument/2006/relationships/image" Target="../media/image1012.svg"/><Relationship Id="rId24" Type="http://schemas.openxmlformats.org/officeDocument/2006/relationships/image" Target="../media/image12.png"/><Relationship Id="rId5" Type="http://schemas.openxmlformats.org/officeDocument/2006/relationships/image" Target="../media/image413.svg"/><Relationship Id="rId15" Type="http://schemas.openxmlformats.org/officeDocument/2006/relationships/image" Target="../media/image1414.svg"/><Relationship Id="rId23" Type="http://schemas.openxmlformats.org/officeDocument/2006/relationships/image" Target="../media/image2215.svg"/><Relationship Id="rId28" Type="http://schemas.openxmlformats.org/officeDocument/2006/relationships/image" Target="../media/image14.png"/><Relationship Id="rId10" Type="http://schemas.openxmlformats.org/officeDocument/2006/relationships/image" Target="../media/image5.png"/><Relationship Id="rId19" Type="http://schemas.openxmlformats.org/officeDocument/2006/relationships/image" Target="../media/image1816.svg"/><Relationship Id="rId4" Type="http://schemas.openxmlformats.org/officeDocument/2006/relationships/image" Target="../media/image2.png"/><Relationship Id="rId9" Type="http://schemas.openxmlformats.org/officeDocument/2006/relationships/image" Target="../media/image817.svg"/><Relationship Id="rId14" Type="http://schemas.openxmlformats.org/officeDocument/2006/relationships/image" Target="../media/image7.png"/><Relationship Id="rId22" Type="http://schemas.openxmlformats.org/officeDocument/2006/relationships/image" Target="../media/image11.png"/><Relationship Id="rId27" Type="http://schemas.openxmlformats.org/officeDocument/2006/relationships/image" Target="../media/image2618.sv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Graphic 65">
            <a:extLst>
              <a:ext uri="{FF2B5EF4-FFF2-40B4-BE49-F238E27FC236}">
                <a16:creationId xmlns:a16="http://schemas.microsoft.com/office/drawing/2014/main" id="{90B14DE5-DA3D-4674-BF58-3926C8A9DD3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 flipV="1">
            <a:off x="5123375" y="6751033"/>
            <a:ext cx="1483200" cy="2142400"/>
          </a:xfrm>
          <a:prstGeom prst="rect">
            <a:avLst/>
          </a:prstGeom>
        </p:spPr>
      </p:pic>
      <p:pic>
        <p:nvPicPr>
          <p:cNvPr id="67" name="Graphic 66">
            <a:extLst>
              <a:ext uri="{FF2B5EF4-FFF2-40B4-BE49-F238E27FC236}">
                <a16:creationId xmlns:a16="http://schemas.microsoft.com/office/drawing/2014/main" id="{F519C58A-42C2-4EFF-90E4-9A2251618C3B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p:blipFill>
        <p:spPr>
          <a:xfrm flipV="1">
            <a:off x="3495279" y="6751033"/>
            <a:ext cx="1483200" cy="2142400"/>
          </a:xfrm>
          <a:prstGeom prst="rect">
            <a:avLst/>
          </a:prstGeom>
        </p:spPr>
      </p:pic>
      <p:pic>
        <p:nvPicPr>
          <p:cNvPr id="68" name="Graphic 67">
            <a:extLst>
              <a:ext uri="{FF2B5EF4-FFF2-40B4-BE49-F238E27FC236}">
                <a16:creationId xmlns:a16="http://schemas.microsoft.com/office/drawing/2014/main" id="{82AA0ABF-C12D-46ED-83CE-47F37AC0A87A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xmlns="" r:embed="rId7"/>
              </a:ext>
            </a:extLst>
          </a:blip>
          <a:stretch>
            <a:fillRect/>
          </a:stretch>
        </p:blipFill>
        <p:spPr>
          <a:xfrm flipV="1">
            <a:off x="1867182" y="6751033"/>
            <a:ext cx="1483200" cy="2142400"/>
          </a:xfrm>
          <a:prstGeom prst="rect">
            <a:avLst/>
          </a:prstGeom>
        </p:spPr>
      </p:pic>
      <p:pic>
        <p:nvPicPr>
          <p:cNvPr id="69" name="Graphic 68">
            <a:extLst>
              <a:ext uri="{FF2B5EF4-FFF2-40B4-BE49-F238E27FC236}">
                <a16:creationId xmlns:a16="http://schemas.microsoft.com/office/drawing/2014/main" id="{9E510651-FA50-4A92-BA3E-CE76CFE11ABD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96DAC541-7B7A-43D3-8B79-37D633B846F1}">
                <asvg:svgBlip xmlns:asvg="http://schemas.microsoft.com/office/drawing/2016/SVG/main" xmlns="" r:embed="rId9"/>
              </a:ext>
            </a:extLst>
          </a:blip>
          <a:stretch>
            <a:fillRect/>
          </a:stretch>
        </p:blipFill>
        <p:spPr>
          <a:xfrm flipV="1">
            <a:off x="239085" y="6751033"/>
            <a:ext cx="1483200" cy="2142400"/>
          </a:xfrm>
          <a:prstGeom prst="rect">
            <a:avLst/>
          </a:prstGeom>
        </p:spPr>
      </p:pic>
      <p:pic>
        <p:nvPicPr>
          <p:cNvPr id="60" name="Graphic 59">
            <a:extLst>
              <a:ext uri="{FF2B5EF4-FFF2-40B4-BE49-F238E27FC236}">
                <a16:creationId xmlns:a16="http://schemas.microsoft.com/office/drawing/2014/main" id="{F6C9B6F4-3A93-4DCA-A42A-46222720EF98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96DAC541-7B7A-43D3-8B79-37D633B846F1}">
                <asvg:svgBlip xmlns:asvg="http://schemas.microsoft.com/office/drawing/2016/SVG/main" xmlns="" r:embed="rId11"/>
              </a:ext>
            </a:extLst>
          </a:blip>
          <a:stretch>
            <a:fillRect/>
          </a:stretch>
        </p:blipFill>
        <p:spPr>
          <a:xfrm>
            <a:off x="5126322" y="1351383"/>
            <a:ext cx="1483200" cy="2142400"/>
          </a:xfrm>
          <a:prstGeom prst="rect">
            <a:avLst/>
          </a:prstGeom>
        </p:spPr>
      </p:pic>
      <p:pic>
        <p:nvPicPr>
          <p:cNvPr id="58" name="Graphic 57">
            <a:extLst>
              <a:ext uri="{FF2B5EF4-FFF2-40B4-BE49-F238E27FC236}">
                <a16:creationId xmlns:a16="http://schemas.microsoft.com/office/drawing/2014/main" id="{7FB68798-4EF5-491D-BDC4-288D15D2E318}"/>
              </a:ext>
            </a:extLst>
          </p:cNvPr>
          <p:cNvPicPr>
            <a:picLocks noChangeAspect="1"/>
          </p:cNvPicPr>
          <p:nvPr userDrawn="1"/>
        </p:nvPicPr>
        <p:blipFill>
          <a:blip r:embed="rId12">
            <a:extLst>
              <a:ext uri="{96DAC541-7B7A-43D3-8B79-37D633B846F1}">
                <asvg:svgBlip xmlns:asvg="http://schemas.microsoft.com/office/drawing/2016/SVG/main" xmlns="" r:embed="rId13"/>
              </a:ext>
            </a:extLst>
          </a:blip>
          <a:stretch>
            <a:fillRect/>
          </a:stretch>
        </p:blipFill>
        <p:spPr>
          <a:xfrm>
            <a:off x="3498226" y="1351383"/>
            <a:ext cx="1483200" cy="2142400"/>
          </a:xfrm>
          <a:prstGeom prst="rect">
            <a:avLst/>
          </a:prstGeom>
        </p:spPr>
      </p:pic>
      <p:pic>
        <p:nvPicPr>
          <p:cNvPr id="55" name="Graphic 54">
            <a:extLst>
              <a:ext uri="{FF2B5EF4-FFF2-40B4-BE49-F238E27FC236}">
                <a16:creationId xmlns:a16="http://schemas.microsoft.com/office/drawing/2014/main" id="{B4E84C11-C343-4347-A2E3-0B7555BB6422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96DAC541-7B7A-43D3-8B79-37D633B846F1}">
                <asvg:svgBlip xmlns:asvg="http://schemas.microsoft.com/office/drawing/2016/SVG/main" xmlns="" r:embed="rId15"/>
              </a:ext>
            </a:extLst>
          </a:blip>
          <a:stretch>
            <a:fillRect/>
          </a:stretch>
        </p:blipFill>
        <p:spPr>
          <a:xfrm>
            <a:off x="1870129" y="1351383"/>
            <a:ext cx="1483200" cy="2142400"/>
          </a:xfrm>
          <a:prstGeom prst="rect">
            <a:avLst/>
          </a:prstGeom>
        </p:spPr>
      </p:pic>
      <p:pic>
        <p:nvPicPr>
          <p:cNvPr id="53" name="Graphic 52">
            <a:extLst>
              <a:ext uri="{FF2B5EF4-FFF2-40B4-BE49-F238E27FC236}">
                <a16:creationId xmlns:a16="http://schemas.microsoft.com/office/drawing/2014/main" id="{D4AA3417-388D-4F52-A85A-B359D84DCD79}"/>
              </a:ext>
            </a:extLst>
          </p:cNvPr>
          <p:cNvPicPr>
            <a:picLocks noChangeAspect="1"/>
          </p:cNvPicPr>
          <p:nvPr userDrawn="1"/>
        </p:nvPicPr>
        <p:blipFill>
          <a:blip r:embed="rId16">
            <a:extLst>
              <a:ext uri="{96DAC541-7B7A-43D3-8B79-37D633B846F1}">
                <asvg:svgBlip xmlns:asvg="http://schemas.microsoft.com/office/drawing/2016/SVG/main" xmlns="" r:embed="rId17"/>
              </a:ext>
            </a:extLst>
          </a:blip>
          <a:stretch>
            <a:fillRect/>
          </a:stretch>
        </p:blipFill>
        <p:spPr>
          <a:xfrm>
            <a:off x="242032" y="1351383"/>
            <a:ext cx="1483200" cy="2142400"/>
          </a:xfrm>
          <a:prstGeom prst="rect">
            <a:avLst/>
          </a:prstGeom>
        </p:spPr>
      </p:pic>
      <p:pic>
        <p:nvPicPr>
          <p:cNvPr id="82" name="Graphic 81">
            <a:extLst>
              <a:ext uri="{FF2B5EF4-FFF2-40B4-BE49-F238E27FC236}">
                <a16:creationId xmlns:a16="http://schemas.microsoft.com/office/drawing/2014/main" id="{D1B1C02E-9F07-4E40-BE13-F802E6138A66}"/>
              </a:ext>
            </a:extLst>
          </p:cNvPr>
          <p:cNvPicPr>
            <a:picLocks noChangeAspect="1"/>
          </p:cNvPicPr>
          <p:nvPr userDrawn="1"/>
        </p:nvPicPr>
        <p:blipFill>
          <a:blip r:embed="rId18">
            <a:extLst>
              <a:ext uri="{96DAC541-7B7A-43D3-8B79-37D633B846F1}">
                <asvg:svgBlip xmlns:asvg="http://schemas.microsoft.com/office/drawing/2016/SVG/main" xmlns="" r:embed="rId19"/>
              </a:ext>
            </a:extLst>
          </a:blip>
          <a:stretch>
            <a:fillRect/>
          </a:stretch>
        </p:blipFill>
        <p:spPr>
          <a:xfrm>
            <a:off x="708660" y="3321109"/>
            <a:ext cx="5658712" cy="3666744"/>
          </a:xfrm>
          <a:prstGeom prst="rect">
            <a:avLst/>
          </a:prstGeom>
        </p:spPr>
      </p:pic>
      <p:pic>
        <p:nvPicPr>
          <p:cNvPr id="13" name="Graphic 12">
            <a:extLst>
              <a:ext uri="{FF2B5EF4-FFF2-40B4-BE49-F238E27FC236}">
                <a16:creationId xmlns:a16="http://schemas.microsoft.com/office/drawing/2014/main" id="{D8D41EC6-1A3C-43A4-A1A5-C4D0F47ADF66}"/>
              </a:ext>
            </a:extLst>
          </p:cNvPr>
          <p:cNvPicPr>
            <a:picLocks noChangeAspect="1"/>
          </p:cNvPicPr>
          <p:nvPr userDrawn="1"/>
        </p:nvPicPr>
        <p:blipFill>
          <a:blip r:embed="rId20">
            <a:extLst>
              <a:ext uri="{96DAC541-7B7A-43D3-8B79-37D633B846F1}">
                <asvg:svgBlip xmlns:asvg="http://schemas.microsoft.com/office/drawing/2016/SVG/main" xmlns="" r:embed="rId21"/>
              </a:ext>
            </a:extLst>
          </a:blip>
          <a:stretch>
            <a:fillRect/>
          </a:stretch>
        </p:blipFill>
        <p:spPr>
          <a:xfrm>
            <a:off x="2084832" y="3763929"/>
            <a:ext cx="2688336" cy="2688336"/>
          </a:xfrm>
          <a:prstGeom prst="rect">
            <a:avLst/>
          </a:prstGeom>
        </p:spPr>
      </p:pic>
      <p:pic>
        <p:nvPicPr>
          <p:cNvPr id="56" name="Graphic 55">
            <a:extLst>
              <a:ext uri="{FF2B5EF4-FFF2-40B4-BE49-F238E27FC236}">
                <a16:creationId xmlns:a16="http://schemas.microsoft.com/office/drawing/2014/main" id="{56C7FDEA-6D60-408B-BB92-E0FB7E8FAE5B}"/>
              </a:ext>
            </a:extLst>
          </p:cNvPr>
          <p:cNvPicPr>
            <a:picLocks noChangeAspect="1"/>
          </p:cNvPicPr>
          <p:nvPr userDrawn="1"/>
        </p:nvPicPr>
        <p:blipFill>
          <a:blip r:embed="rId22">
            <a:extLst>
              <a:ext uri="{96DAC541-7B7A-43D3-8B79-37D633B846F1}">
                <asvg:svgBlip xmlns:asvg="http://schemas.microsoft.com/office/drawing/2016/SVG/main" xmlns="" r:embed="rId23"/>
              </a:ext>
            </a:extLst>
          </a:blip>
          <a:stretch>
            <a:fillRect/>
          </a:stretch>
        </p:blipFill>
        <p:spPr>
          <a:xfrm>
            <a:off x="2221200" y="3907603"/>
            <a:ext cx="2415600" cy="2415600"/>
          </a:xfrm>
          <a:prstGeom prst="rect">
            <a:avLst/>
          </a:prstGeom>
        </p:spPr>
      </p:pic>
      <p:pic>
        <p:nvPicPr>
          <p:cNvPr id="3" name="Graphic 2">
            <a:extLst>
              <a:ext uri="{FF2B5EF4-FFF2-40B4-BE49-F238E27FC236}">
                <a16:creationId xmlns:a16="http://schemas.microsoft.com/office/drawing/2014/main" id="{3643133D-031F-4AB9-8E35-810217F817BA}"/>
              </a:ext>
            </a:extLst>
          </p:cNvPr>
          <p:cNvPicPr>
            <a:picLocks noChangeAspect="1"/>
          </p:cNvPicPr>
          <p:nvPr userDrawn="1"/>
        </p:nvPicPr>
        <p:blipFill>
          <a:blip r:embed="rId24">
            <a:extLst>
              <a:ext uri="{96DAC541-7B7A-43D3-8B79-37D633B846F1}">
                <asvg:svgBlip xmlns:asvg="http://schemas.microsoft.com/office/drawing/2016/SVG/main" xmlns="" r:embed="rId25"/>
              </a:ext>
            </a:extLst>
          </a:blip>
          <a:stretch>
            <a:fillRect/>
          </a:stretch>
        </p:blipFill>
        <p:spPr>
          <a:xfrm>
            <a:off x="248477" y="251678"/>
            <a:ext cx="6361045" cy="877824"/>
          </a:xfrm>
          <a:prstGeom prst="rect">
            <a:avLst/>
          </a:prstGeom>
        </p:spPr>
      </p:pic>
      <p:pic>
        <p:nvPicPr>
          <p:cNvPr id="5" name="Graphic 4">
            <a:extLst>
              <a:ext uri="{FF2B5EF4-FFF2-40B4-BE49-F238E27FC236}">
                <a16:creationId xmlns:a16="http://schemas.microsoft.com/office/drawing/2014/main" id="{CAD03BDB-FEE2-49F5-A811-E7AE127D7B18}"/>
              </a:ext>
            </a:extLst>
          </p:cNvPr>
          <p:cNvPicPr>
            <a:picLocks noChangeAspect="1"/>
          </p:cNvPicPr>
          <p:nvPr userDrawn="1"/>
        </p:nvPicPr>
        <p:blipFill>
          <a:blip r:embed="rId26">
            <a:extLst>
              <a:ext uri="{96DAC541-7B7A-43D3-8B79-37D633B846F1}">
                <asvg:svgBlip xmlns:asvg="http://schemas.microsoft.com/office/drawing/2016/SVG/main" xmlns="" r:embed="rId27"/>
              </a:ext>
            </a:extLst>
          </a:blip>
          <a:stretch>
            <a:fillRect/>
          </a:stretch>
        </p:blipFill>
        <p:spPr>
          <a:xfrm>
            <a:off x="1175604" y="251678"/>
            <a:ext cx="38013" cy="886968"/>
          </a:xfrm>
          <a:prstGeom prst="rect">
            <a:avLst/>
          </a:prstGeom>
        </p:spPr>
      </p:pic>
      <p:pic>
        <p:nvPicPr>
          <p:cNvPr id="70" name="Graphic 69">
            <a:extLst>
              <a:ext uri="{FF2B5EF4-FFF2-40B4-BE49-F238E27FC236}">
                <a16:creationId xmlns:a16="http://schemas.microsoft.com/office/drawing/2014/main" id="{3EB0F26B-EF67-45AE-B9D7-F16CE8D76004}"/>
              </a:ext>
            </a:extLst>
          </p:cNvPr>
          <p:cNvPicPr>
            <a:picLocks noChangeAspect="1"/>
          </p:cNvPicPr>
          <p:nvPr userDrawn="1"/>
        </p:nvPicPr>
        <p:blipFill>
          <a:blip r:embed="rId28">
            <a:extLst>
              <a:ext uri="{96DAC541-7B7A-43D3-8B79-37D633B846F1}">
                <asvg:svgBlip xmlns:asvg="http://schemas.microsoft.com/office/drawing/2016/SVG/main" xmlns="" r:embed="rId29"/>
              </a:ext>
            </a:extLst>
          </a:blip>
          <a:stretch>
            <a:fillRect/>
          </a:stretch>
        </p:blipFill>
        <p:spPr>
          <a:xfrm>
            <a:off x="253048" y="2089300"/>
            <a:ext cx="1472184" cy="12691"/>
          </a:xfrm>
          <a:prstGeom prst="rect">
            <a:avLst/>
          </a:prstGeom>
        </p:spPr>
      </p:pic>
      <p:pic>
        <p:nvPicPr>
          <p:cNvPr id="72" name="Graphic 71">
            <a:extLst>
              <a:ext uri="{FF2B5EF4-FFF2-40B4-BE49-F238E27FC236}">
                <a16:creationId xmlns:a16="http://schemas.microsoft.com/office/drawing/2014/main" id="{47995016-D4D8-4808-8CD3-32F79B0239A5}"/>
              </a:ext>
            </a:extLst>
          </p:cNvPr>
          <p:cNvPicPr>
            <a:picLocks noChangeAspect="1"/>
          </p:cNvPicPr>
          <p:nvPr userDrawn="1"/>
        </p:nvPicPr>
        <p:blipFill>
          <a:blip r:embed="rId28">
            <a:extLst>
              <a:ext uri="{96DAC541-7B7A-43D3-8B79-37D633B846F1}">
                <asvg:svgBlip xmlns:asvg="http://schemas.microsoft.com/office/drawing/2016/SVG/main" xmlns="" r:embed="rId29"/>
              </a:ext>
            </a:extLst>
          </a:blip>
          <a:stretch>
            <a:fillRect/>
          </a:stretch>
        </p:blipFill>
        <p:spPr>
          <a:xfrm>
            <a:off x="1883210" y="2089300"/>
            <a:ext cx="1472184" cy="12691"/>
          </a:xfrm>
          <a:prstGeom prst="rect">
            <a:avLst/>
          </a:prstGeom>
        </p:spPr>
      </p:pic>
      <p:pic>
        <p:nvPicPr>
          <p:cNvPr id="73" name="Graphic 72">
            <a:extLst>
              <a:ext uri="{FF2B5EF4-FFF2-40B4-BE49-F238E27FC236}">
                <a16:creationId xmlns:a16="http://schemas.microsoft.com/office/drawing/2014/main" id="{EE35787E-99B0-40C6-9105-C83783287C85}"/>
              </a:ext>
            </a:extLst>
          </p:cNvPr>
          <p:cNvPicPr>
            <a:picLocks noChangeAspect="1"/>
          </p:cNvPicPr>
          <p:nvPr userDrawn="1"/>
        </p:nvPicPr>
        <p:blipFill>
          <a:blip r:embed="rId28">
            <a:extLst>
              <a:ext uri="{96DAC541-7B7A-43D3-8B79-37D633B846F1}">
                <asvg:svgBlip xmlns:asvg="http://schemas.microsoft.com/office/drawing/2016/SVG/main" xmlns="" r:embed="rId29"/>
              </a:ext>
            </a:extLst>
          </a:blip>
          <a:stretch>
            <a:fillRect/>
          </a:stretch>
        </p:blipFill>
        <p:spPr>
          <a:xfrm>
            <a:off x="3508800" y="2089300"/>
            <a:ext cx="1472184" cy="12691"/>
          </a:xfrm>
          <a:prstGeom prst="rect">
            <a:avLst/>
          </a:prstGeom>
        </p:spPr>
      </p:pic>
      <p:pic>
        <p:nvPicPr>
          <p:cNvPr id="74" name="Graphic 73">
            <a:extLst>
              <a:ext uri="{FF2B5EF4-FFF2-40B4-BE49-F238E27FC236}">
                <a16:creationId xmlns:a16="http://schemas.microsoft.com/office/drawing/2014/main" id="{54E4CDFC-F54D-4B24-A397-95EED4412D74}"/>
              </a:ext>
            </a:extLst>
          </p:cNvPr>
          <p:cNvPicPr>
            <a:picLocks noChangeAspect="1"/>
          </p:cNvPicPr>
          <p:nvPr userDrawn="1"/>
        </p:nvPicPr>
        <p:blipFill>
          <a:blip r:embed="rId28">
            <a:extLst>
              <a:ext uri="{96DAC541-7B7A-43D3-8B79-37D633B846F1}">
                <asvg:svgBlip xmlns:asvg="http://schemas.microsoft.com/office/drawing/2016/SVG/main" xmlns="" r:embed="rId29"/>
              </a:ext>
            </a:extLst>
          </a:blip>
          <a:stretch>
            <a:fillRect/>
          </a:stretch>
        </p:blipFill>
        <p:spPr>
          <a:xfrm>
            <a:off x="5134391" y="2089300"/>
            <a:ext cx="1472184" cy="12691"/>
          </a:xfrm>
          <a:prstGeom prst="rect">
            <a:avLst/>
          </a:prstGeom>
        </p:spPr>
      </p:pic>
      <p:pic>
        <p:nvPicPr>
          <p:cNvPr id="76" name="Graphic 75">
            <a:extLst>
              <a:ext uri="{FF2B5EF4-FFF2-40B4-BE49-F238E27FC236}">
                <a16:creationId xmlns:a16="http://schemas.microsoft.com/office/drawing/2014/main" id="{2C796C20-C435-47D1-A39F-36774906D447}"/>
              </a:ext>
            </a:extLst>
          </p:cNvPr>
          <p:cNvPicPr>
            <a:picLocks noChangeAspect="1"/>
          </p:cNvPicPr>
          <p:nvPr userDrawn="1"/>
        </p:nvPicPr>
        <p:blipFill>
          <a:blip r:embed="rId28">
            <a:extLst>
              <a:ext uri="{96DAC541-7B7A-43D3-8B79-37D633B846F1}">
                <asvg:svgBlip xmlns:asvg="http://schemas.microsoft.com/office/drawing/2016/SVG/main" xmlns="" r:embed="rId29"/>
              </a:ext>
            </a:extLst>
          </a:blip>
          <a:stretch>
            <a:fillRect/>
          </a:stretch>
        </p:blipFill>
        <p:spPr>
          <a:xfrm>
            <a:off x="259492" y="8143121"/>
            <a:ext cx="1472184" cy="12691"/>
          </a:xfrm>
          <a:prstGeom prst="rect">
            <a:avLst/>
          </a:prstGeom>
        </p:spPr>
      </p:pic>
      <p:pic>
        <p:nvPicPr>
          <p:cNvPr id="77" name="Graphic 76">
            <a:extLst>
              <a:ext uri="{FF2B5EF4-FFF2-40B4-BE49-F238E27FC236}">
                <a16:creationId xmlns:a16="http://schemas.microsoft.com/office/drawing/2014/main" id="{CC37E82C-07E7-4BD1-87B9-433A58C888EF}"/>
              </a:ext>
            </a:extLst>
          </p:cNvPr>
          <p:cNvPicPr>
            <a:picLocks noChangeAspect="1"/>
          </p:cNvPicPr>
          <p:nvPr userDrawn="1"/>
        </p:nvPicPr>
        <p:blipFill>
          <a:blip r:embed="rId28">
            <a:extLst>
              <a:ext uri="{96DAC541-7B7A-43D3-8B79-37D633B846F1}">
                <asvg:svgBlip xmlns:asvg="http://schemas.microsoft.com/office/drawing/2016/SVG/main" xmlns="" r:embed="rId29"/>
              </a:ext>
            </a:extLst>
          </a:blip>
          <a:stretch>
            <a:fillRect/>
          </a:stretch>
        </p:blipFill>
        <p:spPr>
          <a:xfrm>
            <a:off x="1884458" y="8143121"/>
            <a:ext cx="1472184" cy="12691"/>
          </a:xfrm>
          <a:prstGeom prst="rect">
            <a:avLst/>
          </a:prstGeom>
        </p:spPr>
      </p:pic>
      <p:pic>
        <p:nvPicPr>
          <p:cNvPr id="78" name="Graphic 77">
            <a:extLst>
              <a:ext uri="{FF2B5EF4-FFF2-40B4-BE49-F238E27FC236}">
                <a16:creationId xmlns:a16="http://schemas.microsoft.com/office/drawing/2014/main" id="{84AEA474-6D1D-4F34-A07A-9A080818AFFD}"/>
              </a:ext>
            </a:extLst>
          </p:cNvPr>
          <p:cNvPicPr>
            <a:picLocks noChangeAspect="1"/>
          </p:cNvPicPr>
          <p:nvPr userDrawn="1"/>
        </p:nvPicPr>
        <p:blipFill>
          <a:blip r:embed="rId28">
            <a:extLst>
              <a:ext uri="{96DAC541-7B7A-43D3-8B79-37D633B846F1}">
                <asvg:svgBlip xmlns:asvg="http://schemas.microsoft.com/office/drawing/2016/SVG/main" xmlns="" r:embed="rId29"/>
              </a:ext>
            </a:extLst>
          </a:blip>
          <a:stretch>
            <a:fillRect/>
          </a:stretch>
        </p:blipFill>
        <p:spPr>
          <a:xfrm>
            <a:off x="3509424" y="8143121"/>
            <a:ext cx="1472184" cy="12691"/>
          </a:xfrm>
          <a:prstGeom prst="rect">
            <a:avLst/>
          </a:prstGeom>
        </p:spPr>
      </p:pic>
      <p:pic>
        <p:nvPicPr>
          <p:cNvPr id="79" name="Graphic 78">
            <a:extLst>
              <a:ext uri="{FF2B5EF4-FFF2-40B4-BE49-F238E27FC236}">
                <a16:creationId xmlns:a16="http://schemas.microsoft.com/office/drawing/2014/main" id="{D5CF3E23-E5D2-4FB2-B1D6-C5C92BC809F7}"/>
              </a:ext>
            </a:extLst>
          </p:cNvPr>
          <p:cNvPicPr>
            <a:picLocks noChangeAspect="1"/>
          </p:cNvPicPr>
          <p:nvPr userDrawn="1"/>
        </p:nvPicPr>
        <p:blipFill>
          <a:blip r:embed="rId28">
            <a:extLst>
              <a:ext uri="{96DAC541-7B7A-43D3-8B79-37D633B846F1}">
                <asvg:svgBlip xmlns:asvg="http://schemas.microsoft.com/office/drawing/2016/SVG/main" xmlns="" r:embed="rId29"/>
              </a:ext>
            </a:extLst>
          </a:blip>
          <a:stretch>
            <a:fillRect/>
          </a:stretch>
        </p:blipFill>
        <p:spPr>
          <a:xfrm>
            <a:off x="5134391" y="8143121"/>
            <a:ext cx="1472184" cy="12691"/>
          </a:xfrm>
          <a:prstGeom prst="rect">
            <a:avLst/>
          </a:prstGeom>
        </p:spPr>
      </p:pic>
      <p:sp>
        <p:nvSpPr>
          <p:cNvPr id="83" name="Title 82">
            <a:extLst>
              <a:ext uri="{FF2B5EF4-FFF2-40B4-BE49-F238E27FC236}">
                <a16:creationId xmlns:a16="http://schemas.microsoft.com/office/drawing/2014/main" id="{B5AE010A-EACD-440E-AC17-9004D712CB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396907" y="278293"/>
            <a:ext cx="5191768" cy="889458"/>
          </a:xfrm>
        </p:spPr>
        <p:txBody>
          <a:bodyPr lIns="0" tIns="0" rIns="0" bIns="0">
            <a:noAutofit/>
          </a:bodyPr>
          <a:lstStyle>
            <a:lvl1pPr>
              <a:defRPr sz="5500" b="1">
                <a:solidFill>
                  <a:srgbClr val="105A46"/>
                </a:solidFill>
              </a:defRPr>
            </a:lvl1pPr>
          </a:lstStyle>
          <a:p>
            <a:r>
              <a:rPr lang="en-US" dirty="0"/>
              <a:t>SAVE MONEY</a:t>
            </a:r>
            <a:endParaRPr lang="ru-RU" dirty="0"/>
          </a:p>
        </p:txBody>
      </p:sp>
      <p:sp>
        <p:nvSpPr>
          <p:cNvPr id="86" name="Text Placeholder 85">
            <a:extLst>
              <a:ext uri="{FF2B5EF4-FFF2-40B4-BE49-F238E27FC236}">
                <a16:creationId xmlns:a16="http://schemas.microsoft.com/office/drawing/2014/main" id="{0AD73A12-94F1-4703-97C7-FD47449AAA8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08209" y="1412514"/>
            <a:ext cx="1174750" cy="633887"/>
          </a:xfrm>
        </p:spPr>
        <p:txBody>
          <a:bodyPr lIns="0" tIns="0" rIns="0" bIns="0" anchor="ctr" anchorCtr="0">
            <a:noAutofit/>
          </a:bodyPr>
          <a:lstStyle>
            <a:lvl1pPr marL="0" indent="0">
              <a:buNone/>
              <a:defRPr sz="900">
                <a:solidFill>
                  <a:srgbClr val="1A1A1A"/>
                </a:solidFill>
                <a:latin typeface="+mn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87" name="Text Placeholder 85">
            <a:extLst>
              <a:ext uri="{FF2B5EF4-FFF2-40B4-BE49-F238E27FC236}">
                <a16:creationId xmlns:a16="http://schemas.microsoft.com/office/drawing/2014/main" id="{7B4ECFC7-29BF-4BDC-BB76-B9AF9F9359E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289550" y="1412514"/>
            <a:ext cx="1174750" cy="633887"/>
          </a:xfrm>
        </p:spPr>
        <p:txBody>
          <a:bodyPr lIns="0" tIns="0" rIns="0" bIns="0" anchor="ctr" anchorCtr="0">
            <a:noAutofit/>
          </a:bodyPr>
          <a:lstStyle>
            <a:lvl1pPr marL="0" indent="0">
              <a:buNone/>
              <a:defRPr sz="900">
                <a:solidFill>
                  <a:srgbClr val="1A1A1A"/>
                </a:solidFill>
                <a:latin typeface="+mn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8" name="Text Placeholder 85">
            <a:extLst>
              <a:ext uri="{FF2B5EF4-FFF2-40B4-BE49-F238E27FC236}">
                <a16:creationId xmlns:a16="http://schemas.microsoft.com/office/drawing/2014/main" id="{EFB943BD-1D3A-4EE2-A63D-3C5C2B531EAB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035323" y="1412514"/>
            <a:ext cx="1174750" cy="633887"/>
          </a:xfrm>
        </p:spPr>
        <p:txBody>
          <a:bodyPr lIns="0" tIns="0" rIns="0" bIns="0" anchor="ctr" anchorCtr="0">
            <a:noAutofit/>
          </a:bodyPr>
          <a:lstStyle>
            <a:lvl1pPr marL="0" indent="0">
              <a:buNone/>
              <a:defRPr sz="900">
                <a:solidFill>
                  <a:srgbClr val="1A1A1A"/>
                </a:solidFill>
                <a:latin typeface="+mn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9" name="Text Placeholder 85">
            <a:extLst>
              <a:ext uri="{FF2B5EF4-FFF2-40B4-BE49-F238E27FC236}">
                <a16:creationId xmlns:a16="http://schemas.microsoft.com/office/drawing/2014/main" id="{323428F7-951E-4CF8-8B74-3ECD1B3BCD8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662437" y="1412514"/>
            <a:ext cx="1174750" cy="633887"/>
          </a:xfrm>
        </p:spPr>
        <p:txBody>
          <a:bodyPr lIns="0" tIns="0" rIns="0" bIns="0" anchor="ctr" anchorCtr="0">
            <a:noAutofit/>
          </a:bodyPr>
          <a:lstStyle>
            <a:lvl1pPr marL="0" indent="0">
              <a:buNone/>
              <a:defRPr sz="900">
                <a:solidFill>
                  <a:srgbClr val="1A1A1A"/>
                </a:solidFill>
                <a:latin typeface="+mn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0" name="Text Placeholder 85">
            <a:extLst>
              <a:ext uri="{FF2B5EF4-FFF2-40B4-BE49-F238E27FC236}">
                <a16:creationId xmlns:a16="http://schemas.microsoft.com/office/drawing/2014/main" id="{B2E76416-7D8D-4677-8085-9B92E21A87C6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08209" y="8200238"/>
            <a:ext cx="1174750" cy="633600"/>
          </a:xfrm>
        </p:spPr>
        <p:txBody>
          <a:bodyPr lIns="0" tIns="0" rIns="0" bIns="0" anchor="ctr" anchorCtr="0">
            <a:noAutofit/>
          </a:bodyPr>
          <a:lstStyle>
            <a:lvl1pPr marL="0" indent="0">
              <a:buNone/>
              <a:defRPr sz="900">
                <a:solidFill>
                  <a:srgbClr val="1A1A1A"/>
                </a:solidFill>
                <a:latin typeface="+mn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1" name="Text Placeholder 85">
            <a:extLst>
              <a:ext uri="{FF2B5EF4-FFF2-40B4-BE49-F238E27FC236}">
                <a16:creationId xmlns:a16="http://schemas.microsoft.com/office/drawing/2014/main" id="{6A62EDE6-A234-48FA-845B-EF410E9C549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289550" y="8200238"/>
            <a:ext cx="1174750" cy="633600"/>
          </a:xfrm>
        </p:spPr>
        <p:txBody>
          <a:bodyPr lIns="0" tIns="0" rIns="0" bIns="0" anchor="ctr" anchorCtr="0">
            <a:noAutofit/>
          </a:bodyPr>
          <a:lstStyle>
            <a:lvl1pPr marL="0" indent="0">
              <a:buNone/>
              <a:defRPr sz="900">
                <a:solidFill>
                  <a:srgbClr val="1A1A1A"/>
                </a:solidFill>
                <a:latin typeface="+mn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92" name="Text Placeholder 85">
            <a:extLst>
              <a:ext uri="{FF2B5EF4-FFF2-40B4-BE49-F238E27FC236}">
                <a16:creationId xmlns:a16="http://schemas.microsoft.com/office/drawing/2014/main" id="{E1DD0CE4-601F-414D-8E56-61DA84EB7DC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2035323" y="8200238"/>
            <a:ext cx="1174750" cy="633600"/>
          </a:xfrm>
        </p:spPr>
        <p:txBody>
          <a:bodyPr lIns="0" tIns="0" rIns="0" bIns="0" anchor="ctr" anchorCtr="0">
            <a:noAutofit/>
          </a:bodyPr>
          <a:lstStyle>
            <a:lvl1pPr marL="0" indent="0">
              <a:buNone/>
              <a:defRPr sz="900">
                <a:solidFill>
                  <a:srgbClr val="1A1A1A"/>
                </a:solidFill>
                <a:latin typeface="+mn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93" name="Text Placeholder 85">
            <a:extLst>
              <a:ext uri="{FF2B5EF4-FFF2-40B4-BE49-F238E27FC236}">
                <a16:creationId xmlns:a16="http://schemas.microsoft.com/office/drawing/2014/main" id="{BC27ED56-2E02-4ABC-A4FB-BCFC447DEFDC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3662437" y="8200238"/>
            <a:ext cx="1174750" cy="633600"/>
          </a:xfrm>
        </p:spPr>
        <p:txBody>
          <a:bodyPr lIns="0" tIns="0" rIns="0" bIns="0" anchor="ctr" anchorCtr="0">
            <a:noAutofit/>
          </a:bodyPr>
          <a:lstStyle>
            <a:lvl1pPr marL="0" indent="0">
              <a:buNone/>
              <a:defRPr sz="900">
                <a:solidFill>
                  <a:srgbClr val="1A1A1A"/>
                </a:solidFill>
                <a:latin typeface="+mn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4" name="Text Placeholder 85">
            <a:extLst>
              <a:ext uri="{FF2B5EF4-FFF2-40B4-BE49-F238E27FC236}">
                <a16:creationId xmlns:a16="http://schemas.microsoft.com/office/drawing/2014/main" id="{73A5BBB8-A715-40B2-9039-A2FFED2EDADC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248473" y="2100758"/>
            <a:ext cx="1483200" cy="416000"/>
          </a:xfrm>
        </p:spPr>
        <p:txBody>
          <a:bodyPr lIns="0" tIns="0" rIns="0" bIns="0" anchor="ctr" anchorCtr="0">
            <a:noAutofit/>
          </a:bodyPr>
          <a:lstStyle>
            <a:lvl1pPr marL="0" indent="0" algn="ctr">
              <a:buNone/>
              <a:defRPr sz="1800" b="1">
                <a:solidFill>
                  <a:schemeClr val="accent2">
                    <a:lumMod val="75000"/>
                  </a:schemeClr>
                </a:solidFill>
                <a:latin typeface="+mj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FOOD</a:t>
            </a:r>
          </a:p>
        </p:txBody>
      </p:sp>
      <p:sp>
        <p:nvSpPr>
          <p:cNvPr id="95" name="Text Placeholder 85">
            <a:extLst>
              <a:ext uri="{FF2B5EF4-FFF2-40B4-BE49-F238E27FC236}">
                <a16:creationId xmlns:a16="http://schemas.microsoft.com/office/drawing/2014/main" id="{A7434300-ECE1-491F-B604-D20F99F4B744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129814" y="2100758"/>
            <a:ext cx="1483200" cy="416000"/>
          </a:xfrm>
        </p:spPr>
        <p:txBody>
          <a:bodyPr lIns="0" tIns="0" rIns="0" bIns="0" anchor="ctr" anchorCtr="0">
            <a:noAutofit/>
          </a:bodyPr>
          <a:lstStyle>
            <a:lvl1pPr marL="0" indent="0" algn="ctr">
              <a:buNone/>
              <a:defRPr sz="1800" b="1">
                <a:solidFill>
                  <a:schemeClr val="accent5">
                    <a:lumMod val="75000"/>
                  </a:schemeClr>
                </a:solidFill>
                <a:latin typeface="+mj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HEALTH</a:t>
            </a:r>
          </a:p>
        </p:txBody>
      </p:sp>
      <p:sp>
        <p:nvSpPr>
          <p:cNvPr id="96" name="Text Placeholder 85">
            <a:extLst>
              <a:ext uri="{FF2B5EF4-FFF2-40B4-BE49-F238E27FC236}">
                <a16:creationId xmlns:a16="http://schemas.microsoft.com/office/drawing/2014/main" id="{313E782D-6914-4FCB-9365-C17D54EC564A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875587" y="2100758"/>
            <a:ext cx="1483200" cy="416000"/>
          </a:xfrm>
        </p:spPr>
        <p:txBody>
          <a:bodyPr lIns="0" tIns="0" rIns="0" bIns="0" anchor="ctr" anchorCtr="0">
            <a:noAutofit/>
          </a:bodyPr>
          <a:lstStyle>
            <a:lvl1pPr marL="0" indent="0" algn="ctr">
              <a:buNone/>
              <a:defRPr sz="1800" b="1">
                <a:solidFill>
                  <a:schemeClr val="accent3">
                    <a:lumMod val="75000"/>
                  </a:schemeClr>
                </a:solidFill>
                <a:latin typeface="+mj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CAR</a:t>
            </a:r>
          </a:p>
        </p:txBody>
      </p:sp>
      <p:sp>
        <p:nvSpPr>
          <p:cNvPr id="97" name="Text Placeholder 85">
            <a:extLst>
              <a:ext uri="{FF2B5EF4-FFF2-40B4-BE49-F238E27FC236}">
                <a16:creationId xmlns:a16="http://schemas.microsoft.com/office/drawing/2014/main" id="{7E1859DC-708F-42EE-A251-AC9E306F586A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3502701" y="2100758"/>
            <a:ext cx="1483200" cy="416000"/>
          </a:xfrm>
        </p:spPr>
        <p:txBody>
          <a:bodyPr lIns="0" tIns="0" rIns="0" bIns="0" anchor="ctr" anchorCtr="0">
            <a:noAutofit/>
          </a:bodyPr>
          <a:lstStyle>
            <a:lvl1pPr marL="0" indent="0" algn="ctr">
              <a:buNone/>
              <a:defRPr sz="1800" b="1">
                <a:solidFill>
                  <a:schemeClr val="accent4">
                    <a:lumMod val="75000"/>
                  </a:schemeClr>
                </a:solidFill>
                <a:latin typeface="+mj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HOUSE</a:t>
            </a:r>
          </a:p>
        </p:txBody>
      </p:sp>
      <p:sp>
        <p:nvSpPr>
          <p:cNvPr id="98" name="Text Placeholder 85">
            <a:extLst>
              <a:ext uri="{FF2B5EF4-FFF2-40B4-BE49-F238E27FC236}">
                <a16:creationId xmlns:a16="http://schemas.microsoft.com/office/drawing/2014/main" id="{9997C069-92D8-49B8-B0C5-F6218F5EAA4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48473" y="7731933"/>
            <a:ext cx="1477445" cy="416000"/>
          </a:xfrm>
        </p:spPr>
        <p:txBody>
          <a:bodyPr lIns="0" tIns="0" rIns="0" bIns="0" anchor="ctr" anchorCtr="0">
            <a:noAutofit/>
          </a:bodyPr>
          <a:lstStyle>
            <a:lvl1pPr marL="0" indent="0" algn="ctr">
              <a:buNone/>
              <a:defRPr sz="1800" b="1">
                <a:solidFill>
                  <a:schemeClr val="accent6">
                    <a:lumMod val="75000"/>
                  </a:schemeClr>
                </a:solidFill>
                <a:latin typeface="+mj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PHONE</a:t>
            </a:r>
          </a:p>
        </p:txBody>
      </p:sp>
      <p:sp>
        <p:nvSpPr>
          <p:cNvPr id="99" name="Text Placeholder 85">
            <a:extLst>
              <a:ext uri="{FF2B5EF4-FFF2-40B4-BE49-F238E27FC236}">
                <a16:creationId xmlns:a16="http://schemas.microsoft.com/office/drawing/2014/main" id="{97C4DC24-F704-41E4-89E3-9CAE2B89418E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5129814" y="7731933"/>
            <a:ext cx="1483200" cy="416000"/>
          </a:xfrm>
        </p:spPr>
        <p:txBody>
          <a:bodyPr lIns="0" tIns="0" rIns="0" bIns="0" anchor="ctr" anchorCtr="0">
            <a:noAutofit/>
          </a:bodyPr>
          <a:lstStyle>
            <a:lvl1pPr marL="0" indent="0" algn="ctr">
              <a:buNone/>
              <a:defRPr sz="1800" b="1">
                <a:solidFill>
                  <a:schemeClr val="bg2">
                    <a:lumMod val="75000"/>
                  </a:schemeClr>
                </a:solidFill>
                <a:latin typeface="+mj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SHOPPING</a:t>
            </a:r>
          </a:p>
        </p:txBody>
      </p:sp>
      <p:sp>
        <p:nvSpPr>
          <p:cNvPr id="100" name="Text Placeholder 85">
            <a:extLst>
              <a:ext uri="{FF2B5EF4-FFF2-40B4-BE49-F238E27FC236}">
                <a16:creationId xmlns:a16="http://schemas.microsoft.com/office/drawing/2014/main" id="{12183DE9-8DA4-4F5F-B7F0-8AD42E8696D0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1869606" y="7731933"/>
            <a:ext cx="1483200" cy="416000"/>
          </a:xfrm>
        </p:spPr>
        <p:txBody>
          <a:bodyPr lIns="0" tIns="0" rIns="0" bIns="0" anchor="ctr" anchorCtr="0">
            <a:noAutofit/>
          </a:bodyPr>
          <a:lstStyle>
            <a:lvl1pPr marL="0" indent="0" algn="ctr">
              <a:buNone/>
              <a:defRPr sz="1800" b="1">
                <a:solidFill>
                  <a:schemeClr val="tx2">
                    <a:lumMod val="75000"/>
                  </a:schemeClr>
                </a:solidFill>
                <a:latin typeface="+mj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CREDITS</a:t>
            </a:r>
          </a:p>
        </p:txBody>
      </p:sp>
      <p:sp>
        <p:nvSpPr>
          <p:cNvPr id="101" name="Text Placeholder 85">
            <a:extLst>
              <a:ext uri="{FF2B5EF4-FFF2-40B4-BE49-F238E27FC236}">
                <a16:creationId xmlns:a16="http://schemas.microsoft.com/office/drawing/2014/main" id="{EEBCEA7E-7C4E-4A62-ACA4-F1D7BEDBBE14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3496491" y="7731933"/>
            <a:ext cx="1483200" cy="416000"/>
          </a:xfrm>
        </p:spPr>
        <p:txBody>
          <a:bodyPr lIns="0" tIns="0" rIns="0" bIns="0" anchor="ctr" anchorCtr="0">
            <a:noAutofit/>
          </a:bodyPr>
          <a:lstStyle>
            <a:lvl1pPr marL="0" indent="0" algn="ctr">
              <a:buNone/>
              <a:defRPr sz="1800" b="1">
                <a:solidFill>
                  <a:schemeClr val="tx1">
                    <a:lumMod val="75000"/>
                  </a:schemeClr>
                </a:solidFill>
                <a:latin typeface="+mj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TAXES</a:t>
            </a:r>
          </a:p>
        </p:txBody>
      </p:sp>
      <p:sp>
        <p:nvSpPr>
          <p:cNvPr id="107" name="Text Placeholder 85">
            <a:extLst>
              <a:ext uri="{FF2B5EF4-FFF2-40B4-BE49-F238E27FC236}">
                <a16:creationId xmlns:a16="http://schemas.microsoft.com/office/drawing/2014/main" id="{87B2A277-9AB7-40AD-A27E-3FE3EF51FAB3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2635682" y="5262498"/>
            <a:ext cx="1586637" cy="633600"/>
          </a:xfrm>
        </p:spPr>
        <p:txBody>
          <a:bodyPr lIns="0" tIns="0" rIns="0" bIns="0" anchor="ctr" anchorCtr="0">
            <a:noAutofit/>
          </a:bodyPr>
          <a:lstStyle>
            <a:lvl1pPr marL="0" indent="0" algn="ctr">
              <a:buNone/>
              <a:defRPr sz="900">
                <a:solidFill>
                  <a:srgbClr val="1A1A1A"/>
                </a:solidFill>
                <a:latin typeface="+mn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108" name="Text Placeholder 85">
            <a:extLst>
              <a:ext uri="{FF2B5EF4-FFF2-40B4-BE49-F238E27FC236}">
                <a16:creationId xmlns:a16="http://schemas.microsoft.com/office/drawing/2014/main" id="{4498D6A6-0661-4FA5-BECE-0C362D1D4C23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2506456" y="4963730"/>
            <a:ext cx="1845089" cy="299064"/>
          </a:xfrm>
        </p:spPr>
        <p:txBody>
          <a:bodyPr lIns="0" tIns="0" rIns="0" bIns="0" anchor="ctr" anchorCtr="0">
            <a:noAutofit/>
          </a:bodyPr>
          <a:lstStyle>
            <a:lvl1pPr marL="0" indent="0" algn="ctr">
              <a:buNone/>
              <a:defRPr sz="1800" b="1">
                <a:solidFill>
                  <a:srgbClr val="105A46"/>
                </a:solidFill>
                <a:latin typeface="+mj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YOUR SAVINGS</a:t>
            </a:r>
          </a:p>
        </p:txBody>
      </p:sp>
      <p:sp>
        <p:nvSpPr>
          <p:cNvPr id="110" name="Picture Placeholder 109">
            <a:extLst>
              <a:ext uri="{FF2B5EF4-FFF2-40B4-BE49-F238E27FC236}">
                <a16:creationId xmlns:a16="http://schemas.microsoft.com/office/drawing/2014/main" id="{06083CEF-ECD1-4365-AB24-1D824EFEB0FC}"/>
              </a:ext>
            </a:extLst>
          </p:cNvPr>
          <p:cNvSpPr>
            <a:spLocks noGrp="1"/>
          </p:cNvSpPr>
          <p:nvPr>
            <p:ph type="pic" sz="quarter" idx="28"/>
          </p:nvPr>
        </p:nvSpPr>
        <p:spPr>
          <a:xfrm>
            <a:off x="639222" y="2471218"/>
            <a:ext cx="766763" cy="766762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1200">
                <a:solidFill>
                  <a:srgbClr val="1A1A1A"/>
                </a:solidFill>
              </a:defRPr>
            </a:lvl1pPr>
          </a:lstStyle>
          <a:p>
            <a:r>
              <a:rPr lang="en-US" dirty="0"/>
              <a:t>Click icon to add picture</a:t>
            </a:r>
            <a:endParaRPr lang="ru-RU" dirty="0"/>
          </a:p>
        </p:txBody>
      </p:sp>
      <p:sp>
        <p:nvSpPr>
          <p:cNvPr id="111" name="Picture Placeholder 109">
            <a:extLst>
              <a:ext uri="{FF2B5EF4-FFF2-40B4-BE49-F238E27FC236}">
                <a16:creationId xmlns:a16="http://schemas.microsoft.com/office/drawing/2014/main" id="{85018C4A-F08C-4F16-B90A-46776FF3E45B}"/>
              </a:ext>
            </a:extLst>
          </p:cNvPr>
          <p:cNvSpPr>
            <a:spLocks noGrp="1"/>
          </p:cNvSpPr>
          <p:nvPr>
            <p:ph type="pic" sz="quarter" idx="29"/>
          </p:nvPr>
        </p:nvSpPr>
        <p:spPr>
          <a:xfrm>
            <a:off x="2257329" y="2471218"/>
            <a:ext cx="766763" cy="766762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1200">
                <a:solidFill>
                  <a:srgbClr val="1A1A1A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ru-RU" dirty="0"/>
          </a:p>
        </p:txBody>
      </p:sp>
      <p:sp>
        <p:nvSpPr>
          <p:cNvPr id="112" name="Picture Placeholder 109">
            <a:extLst>
              <a:ext uri="{FF2B5EF4-FFF2-40B4-BE49-F238E27FC236}">
                <a16:creationId xmlns:a16="http://schemas.microsoft.com/office/drawing/2014/main" id="{B84B31EE-1F0D-4395-95C9-C9868F843191}"/>
              </a:ext>
            </a:extLst>
          </p:cNvPr>
          <p:cNvSpPr>
            <a:spLocks noGrp="1"/>
          </p:cNvSpPr>
          <p:nvPr>
            <p:ph type="pic" sz="quarter" idx="30"/>
          </p:nvPr>
        </p:nvSpPr>
        <p:spPr>
          <a:xfrm>
            <a:off x="3875436" y="2471218"/>
            <a:ext cx="766763" cy="766762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1200">
                <a:solidFill>
                  <a:srgbClr val="1A1A1A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ru-RU" dirty="0"/>
          </a:p>
        </p:txBody>
      </p:sp>
      <p:sp>
        <p:nvSpPr>
          <p:cNvPr id="113" name="Picture Placeholder 109">
            <a:extLst>
              <a:ext uri="{FF2B5EF4-FFF2-40B4-BE49-F238E27FC236}">
                <a16:creationId xmlns:a16="http://schemas.microsoft.com/office/drawing/2014/main" id="{2DB88BB7-5150-4EFE-B70B-25624E357735}"/>
              </a:ext>
            </a:extLst>
          </p:cNvPr>
          <p:cNvSpPr>
            <a:spLocks noGrp="1"/>
          </p:cNvSpPr>
          <p:nvPr>
            <p:ph type="pic" sz="quarter" idx="31"/>
          </p:nvPr>
        </p:nvSpPr>
        <p:spPr>
          <a:xfrm>
            <a:off x="5493543" y="2471218"/>
            <a:ext cx="766763" cy="766762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1200">
                <a:solidFill>
                  <a:srgbClr val="1A1A1A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ru-RU" dirty="0"/>
          </a:p>
        </p:txBody>
      </p:sp>
      <p:sp>
        <p:nvSpPr>
          <p:cNvPr id="114" name="Picture Placeholder 109">
            <a:extLst>
              <a:ext uri="{FF2B5EF4-FFF2-40B4-BE49-F238E27FC236}">
                <a16:creationId xmlns:a16="http://schemas.microsoft.com/office/drawing/2014/main" id="{9E569632-68D6-4361-A151-463135D4D907}"/>
              </a:ext>
            </a:extLst>
          </p:cNvPr>
          <p:cNvSpPr>
            <a:spLocks noGrp="1"/>
          </p:cNvSpPr>
          <p:nvPr>
            <p:ph type="pic" sz="quarter" idx="32"/>
          </p:nvPr>
        </p:nvSpPr>
        <p:spPr>
          <a:xfrm>
            <a:off x="639222" y="6978776"/>
            <a:ext cx="766763" cy="766762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1200">
                <a:solidFill>
                  <a:srgbClr val="1A1A1A"/>
                </a:solidFill>
              </a:defRPr>
            </a:lvl1pPr>
          </a:lstStyle>
          <a:p>
            <a:r>
              <a:rPr lang="en-US" dirty="0"/>
              <a:t>Click icon to add picture</a:t>
            </a:r>
            <a:endParaRPr lang="ru-RU" dirty="0"/>
          </a:p>
        </p:txBody>
      </p:sp>
      <p:sp>
        <p:nvSpPr>
          <p:cNvPr id="115" name="Picture Placeholder 109">
            <a:extLst>
              <a:ext uri="{FF2B5EF4-FFF2-40B4-BE49-F238E27FC236}">
                <a16:creationId xmlns:a16="http://schemas.microsoft.com/office/drawing/2014/main" id="{134D31B6-DB70-45DB-8B41-2452E78771D9}"/>
              </a:ext>
            </a:extLst>
          </p:cNvPr>
          <p:cNvSpPr>
            <a:spLocks noGrp="1"/>
          </p:cNvSpPr>
          <p:nvPr>
            <p:ph type="pic" sz="quarter" idx="33"/>
          </p:nvPr>
        </p:nvSpPr>
        <p:spPr>
          <a:xfrm>
            <a:off x="2257329" y="6978776"/>
            <a:ext cx="766763" cy="766762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1200">
                <a:solidFill>
                  <a:srgbClr val="1A1A1A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ru-RU" dirty="0"/>
          </a:p>
        </p:txBody>
      </p:sp>
      <p:sp>
        <p:nvSpPr>
          <p:cNvPr id="116" name="Picture Placeholder 109">
            <a:extLst>
              <a:ext uri="{FF2B5EF4-FFF2-40B4-BE49-F238E27FC236}">
                <a16:creationId xmlns:a16="http://schemas.microsoft.com/office/drawing/2014/main" id="{1876A071-8A78-485C-B7B6-BE2DA1B6BC4D}"/>
              </a:ext>
            </a:extLst>
          </p:cNvPr>
          <p:cNvSpPr>
            <a:spLocks noGrp="1"/>
          </p:cNvSpPr>
          <p:nvPr>
            <p:ph type="pic" sz="quarter" idx="34"/>
          </p:nvPr>
        </p:nvSpPr>
        <p:spPr>
          <a:xfrm>
            <a:off x="3875436" y="6978776"/>
            <a:ext cx="766763" cy="766762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1200">
                <a:solidFill>
                  <a:srgbClr val="1A1A1A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ru-RU" dirty="0"/>
          </a:p>
        </p:txBody>
      </p:sp>
      <p:sp>
        <p:nvSpPr>
          <p:cNvPr id="117" name="Picture Placeholder 109">
            <a:extLst>
              <a:ext uri="{FF2B5EF4-FFF2-40B4-BE49-F238E27FC236}">
                <a16:creationId xmlns:a16="http://schemas.microsoft.com/office/drawing/2014/main" id="{DDE92D22-D301-4319-9160-33D66BFE4365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5493543" y="6978776"/>
            <a:ext cx="766763" cy="766762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1200">
                <a:solidFill>
                  <a:srgbClr val="1A1A1A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ru-RU" dirty="0"/>
          </a:p>
        </p:txBody>
      </p:sp>
      <p:sp>
        <p:nvSpPr>
          <p:cNvPr id="124" name="Text Placeholder 85">
            <a:extLst>
              <a:ext uri="{FF2B5EF4-FFF2-40B4-BE49-F238E27FC236}">
                <a16:creationId xmlns:a16="http://schemas.microsoft.com/office/drawing/2014/main" id="{A40A1A0C-6733-452E-8FCB-D325D91C7CB8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 rot="16200000">
            <a:off x="343575" y="317244"/>
            <a:ext cx="813983" cy="746691"/>
          </a:xfrm>
        </p:spPr>
        <p:txBody>
          <a:bodyPr lIns="0" tIns="0" rIns="0" bIns="0" anchor="ctr" anchorCtr="0">
            <a:noAutofit/>
          </a:bodyPr>
          <a:lstStyle>
            <a:lvl1pPr marL="0" indent="0" algn="ctr">
              <a:buNone/>
              <a:defRPr lang="en-US" sz="2300" b="1" kern="1200" dirty="0" smtClean="0">
                <a:solidFill>
                  <a:schemeClr val="bg1"/>
                </a:solidFill>
                <a:latin typeface="+mn-lt"/>
                <a:ea typeface="+mj-ea"/>
                <a:cs typeface="+mj-cs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HOW</a:t>
            </a:r>
            <a:br>
              <a:rPr lang="en-US" dirty="0"/>
            </a:br>
            <a:r>
              <a:rPr lang="en-US" dirty="0"/>
              <a:t>TO</a:t>
            </a:r>
          </a:p>
        </p:txBody>
      </p:sp>
      <p:sp>
        <p:nvSpPr>
          <p:cNvPr id="125" name="Picture Placeholder 109">
            <a:extLst>
              <a:ext uri="{FF2B5EF4-FFF2-40B4-BE49-F238E27FC236}">
                <a16:creationId xmlns:a16="http://schemas.microsoft.com/office/drawing/2014/main" id="{508071EB-230E-46A4-80EF-3A63549DF028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3045619" y="4138051"/>
            <a:ext cx="766763" cy="766762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1200">
                <a:solidFill>
                  <a:srgbClr val="1A1A1A"/>
                </a:solidFill>
              </a:defRPr>
            </a:lvl1pPr>
          </a:lstStyle>
          <a:p>
            <a:r>
              <a:rPr lang="en-US" dirty="0"/>
              <a:t>Click icon to add picture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6057712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880" userDrawn="1">
          <p15:clr>
            <a:srgbClr val="FBAE40"/>
          </p15:clr>
        </p15:guide>
        <p15:guide id="3" pos="216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ru-RU" dirty="0"/>
              <a:t>MM.DD.20XX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ADD A FOOTER</a:t>
            </a:r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75BE66-B004-4B62-93B5-6C3A07EE5DE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27442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hf hdr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Relationship Id="rId10" Type="http://schemas.openxmlformats.org/officeDocument/2006/relationships/image" Target="../media/image16.png"/><Relationship Id="rId9" Type="http://schemas.openxmlformats.org/officeDocument/2006/relationships/image" Target="../media/image3623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CCA7A8-ABF8-4130-B205-B5514548D4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500" dirty="0" smtClean="0"/>
              <a:t>How are we doing?</a:t>
            </a:r>
            <a:endParaRPr lang="ru-RU" sz="35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90DF30-AB8C-47BC-91D0-4F4C1606AD5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algn="ctr"/>
            <a:r>
              <a:rPr lang="en-GB" sz="3000" b="1" smtClean="0">
                <a:solidFill>
                  <a:schemeClr val="accent2">
                    <a:lumMod val="75000"/>
                  </a:schemeClr>
                </a:solidFill>
                <a:latin typeface="Bookman Old Style" panose="02050604050505020204" pitchFamily="18" charset="0"/>
              </a:rPr>
              <a:t>8,875</a:t>
            </a:r>
            <a:endParaRPr lang="ru-RU" sz="3000" b="1" dirty="0">
              <a:solidFill>
                <a:schemeClr val="accent2">
                  <a:lumMod val="75000"/>
                </a:schemeClr>
              </a:solidFill>
              <a:latin typeface="Bookman Old Style" panose="02050604050505020204" pitchFamily="18" charset="0"/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EC11EC0-2D54-4EA3-A39B-10A154E6A6D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869606" y="1412514"/>
            <a:ext cx="1483199" cy="633887"/>
          </a:xfrm>
        </p:spPr>
        <p:txBody>
          <a:bodyPr/>
          <a:lstStyle/>
          <a:p>
            <a:pPr algn="ctr"/>
            <a:r>
              <a:rPr lang="en-GB" sz="2800" b="1" dirty="0" smtClean="0">
                <a:solidFill>
                  <a:schemeClr val="accent3">
                    <a:lumMod val="75000"/>
                  </a:schemeClr>
                </a:solidFill>
                <a:latin typeface="+mj-lt"/>
              </a:rPr>
              <a:t>11.148</a:t>
            </a:r>
            <a:endParaRPr lang="ru-RU" sz="2800" b="1" dirty="0">
              <a:solidFill>
                <a:schemeClr val="accent3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817A2E57-533F-4FDB-889C-8058C96388A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519704" y="1412514"/>
            <a:ext cx="1459987" cy="633887"/>
          </a:xfrm>
        </p:spPr>
        <p:txBody>
          <a:bodyPr/>
          <a:lstStyle/>
          <a:p>
            <a:pPr algn="ctr"/>
            <a:r>
              <a:rPr lang="en-GB" sz="3600" b="1" dirty="0" smtClean="0">
                <a:solidFill>
                  <a:schemeClr val="accent4">
                    <a:lumMod val="75000"/>
                  </a:schemeClr>
                </a:solidFill>
                <a:latin typeface="+mj-lt"/>
              </a:rPr>
              <a:t>1,286</a:t>
            </a:r>
            <a:endParaRPr lang="ru-RU" sz="3600" b="1" dirty="0">
              <a:solidFill>
                <a:schemeClr val="accent4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5A58065-CE3F-4C57-A205-02F581617D2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146591" y="1412514"/>
            <a:ext cx="1442084" cy="633887"/>
          </a:xfrm>
        </p:spPr>
        <p:txBody>
          <a:bodyPr/>
          <a:lstStyle/>
          <a:p>
            <a:pPr algn="ctr"/>
            <a:r>
              <a:rPr lang="en-GB" sz="3600" b="1" dirty="0" smtClean="0">
                <a:solidFill>
                  <a:schemeClr val="accent5">
                    <a:lumMod val="75000"/>
                  </a:schemeClr>
                </a:solidFill>
                <a:latin typeface="+mj-lt"/>
              </a:rPr>
              <a:t>2,230</a:t>
            </a:r>
            <a:endParaRPr lang="ru-RU" sz="3600" b="1" dirty="0">
              <a:solidFill>
                <a:schemeClr val="accent5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D597327B-DAD4-457A-BEF9-25D63F8C2BEE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en-US" dirty="0" smtClean="0"/>
              <a:t>Inbound calls</a:t>
            </a:r>
            <a:endParaRPr lang="ru-RU" dirty="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96265D20-C5E0-4D0E-B22B-6E3BFDF993DB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r>
              <a:rPr lang="en-US" dirty="0" smtClean="0"/>
              <a:t>Script items issued</a:t>
            </a:r>
            <a:endParaRPr lang="ru-RU" dirty="0"/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312DC2AE-5044-4A23-A165-0742BC31E3AE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r>
              <a:rPr lang="en-US" dirty="0" smtClean="0"/>
              <a:t>Telephone consults</a:t>
            </a:r>
            <a:endParaRPr lang="ru-RU" dirty="0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0A3BB328-E1AE-49F3-959D-D86A5BB2A893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5129814" y="2100758"/>
            <a:ext cx="1483200" cy="416000"/>
          </a:xfrm>
        </p:spPr>
        <p:txBody>
          <a:bodyPr/>
          <a:lstStyle/>
          <a:p>
            <a:r>
              <a:rPr lang="en-US" sz="1600" dirty="0" smtClean="0"/>
              <a:t>Face to face appointments</a:t>
            </a:r>
            <a:endParaRPr lang="ru-RU" sz="1600" dirty="0"/>
          </a:p>
        </p:txBody>
      </p:sp>
      <p:pic>
        <p:nvPicPr>
          <p:cNvPr id="94" name="Picture Placeholder 93" descr="Heart icon">
            <a:extLst>
              <a:ext uri="{FF2B5EF4-FFF2-40B4-BE49-F238E27FC236}">
                <a16:creationId xmlns:a16="http://schemas.microsoft.com/office/drawing/2014/main" id="{388BEC81-84A7-45CF-BD54-E74EC49E88AA}"/>
              </a:ext>
            </a:extLst>
          </p:cNvPr>
          <p:cNvPicPr>
            <a:picLocks noGrp="1" noChangeAspect="1"/>
          </p:cNvPicPr>
          <p:nvPr>
            <p:ph type="pic" sz="quarter" idx="31"/>
          </p:nvPr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9"/>
              </a:ext>
            </a:extLst>
          </a:blip>
          <a:srcRect/>
          <a:stretch>
            <a:fillRect/>
          </a:stretch>
        </p:blipFill>
        <p:spPr>
          <a:xfrm>
            <a:off x="5502550" y="2471218"/>
            <a:ext cx="766763" cy="766762"/>
          </a:xfrm>
        </p:spPr>
      </p:pic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6F7E1B58-5238-46CA-84EF-D6F53C63A0DF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573946" y="4448703"/>
            <a:ext cx="1845089" cy="299064"/>
          </a:xfrm>
        </p:spPr>
        <p:txBody>
          <a:bodyPr/>
          <a:lstStyle/>
          <a:p>
            <a:r>
              <a:rPr lang="en-US" dirty="0" smtClean="0"/>
              <a:t>Month:</a:t>
            </a:r>
            <a:endParaRPr lang="ru-RU" dirty="0"/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6FBC7ACE-41BF-4DD1-82FB-60DBD927CEC3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r>
              <a:rPr lang="en-US" dirty="0" smtClean="0"/>
              <a:t>Referrals made</a:t>
            </a:r>
            <a:endParaRPr lang="ru-RU" dirty="0"/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1311BD64-F862-4C85-8A6B-37D094B46EC2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r>
              <a:rPr lang="en-US" dirty="0" smtClean="0"/>
              <a:t>Lab results processed</a:t>
            </a:r>
            <a:endParaRPr lang="ru-RU" dirty="0"/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9F49BD41-5F0B-49E8-AF7C-6FE6299E9CD2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r>
              <a:rPr lang="en-US" dirty="0" smtClean="0"/>
              <a:t>Letters received</a:t>
            </a:r>
            <a:endParaRPr lang="ru-RU" dirty="0"/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E964837D-B749-47C0-8859-B608F056C11F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r>
              <a:rPr lang="en-US" dirty="0" smtClean="0"/>
              <a:t>Registered Patients</a:t>
            </a:r>
            <a:endParaRPr lang="ru-RU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3566C738-D968-418F-8856-EF4E76E999D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 algn="ctr"/>
            <a:r>
              <a:rPr lang="en-GB" sz="3600" b="1" dirty="0" smtClean="0">
                <a:solidFill>
                  <a:schemeClr val="accent6">
                    <a:lumMod val="75000"/>
                  </a:schemeClr>
                </a:solidFill>
                <a:latin typeface="+mj-lt"/>
              </a:rPr>
              <a:t>363</a:t>
            </a:r>
            <a:endParaRPr lang="ru-RU" sz="3600" b="1" dirty="0">
              <a:solidFill>
                <a:schemeClr val="accent6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744FA19-886F-400B-8F4B-304605162AB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869606" y="8200238"/>
            <a:ext cx="1483199" cy="633600"/>
          </a:xfrm>
        </p:spPr>
        <p:txBody>
          <a:bodyPr/>
          <a:lstStyle/>
          <a:p>
            <a:pPr algn="ctr"/>
            <a:r>
              <a:rPr lang="en-GB" sz="3600" b="1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>1,650</a:t>
            </a:r>
            <a:endParaRPr lang="ru-RU" sz="3600" b="1" dirty="0">
              <a:solidFill>
                <a:schemeClr val="tx2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B5A1FC36-9475-4B00-93FA-42D000222D7C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3519704" y="8200238"/>
            <a:ext cx="1459987" cy="633600"/>
          </a:xfrm>
        </p:spPr>
        <p:txBody>
          <a:bodyPr/>
          <a:lstStyle/>
          <a:p>
            <a:pPr algn="ctr"/>
            <a:r>
              <a:rPr lang="en-GB" sz="3600" b="1" dirty="0" smtClean="0">
                <a:solidFill>
                  <a:schemeClr val="tx1">
                    <a:lumMod val="75000"/>
                  </a:schemeClr>
                </a:solidFill>
                <a:latin typeface="+mj-lt"/>
              </a:rPr>
              <a:t>1,413</a:t>
            </a:r>
            <a:endParaRPr lang="ru-RU" sz="3600" b="1" dirty="0">
              <a:solidFill>
                <a:schemeClr val="tx1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4BE9F4AE-6660-47E7-9A2C-E221974BEFC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146591" y="8200238"/>
            <a:ext cx="1442084" cy="633600"/>
          </a:xfrm>
        </p:spPr>
        <p:txBody>
          <a:bodyPr/>
          <a:lstStyle/>
          <a:p>
            <a:pPr algn="ctr"/>
            <a:r>
              <a:rPr lang="en-GB" sz="3600" b="1" dirty="0" smtClean="0">
                <a:solidFill>
                  <a:schemeClr val="bg2">
                    <a:lumMod val="75000"/>
                  </a:schemeClr>
                </a:solidFill>
                <a:latin typeface="+mj-lt"/>
              </a:rPr>
              <a:t>7,577</a:t>
            </a:r>
            <a:endParaRPr lang="ru-RU" sz="3600" b="1" dirty="0">
              <a:solidFill>
                <a:schemeClr val="bg2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26"/>
          </p:nvPr>
        </p:nvSpPr>
        <p:spPr>
          <a:xfrm>
            <a:off x="2430261" y="4788693"/>
            <a:ext cx="1989339" cy="633600"/>
          </a:xfrm>
        </p:spPr>
        <p:txBody>
          <a:bodyPr/>
          <a:lstStyle/>
          <a:p>
            <a:r>
              <a:rPr lang="en-GB" sz="3200" b="1" dirty="0" smtClean="0">
                <a:solidFill>
                  <a:schemeClr val="accent1">
                    <a:lumMod val="50000"/>
                  </a:schemeClr>
                </a:solidFill>
                <a:latin typeface="Bookman Old Style" panose="02050604050505020204" pitchFamily="18" charset="0"/>
              </a:rPr>
              <a:t>June 2025</a:t>
            </a:r>
            <a:endParaRPr lang="en-GB" sz="3200" b="1" dirty="0">
              <a:solidFill>
                <a:schemeClr val="accent1">
                  <a:lumMod val="50000"/>
                </a:schemeClr>
              </a:solidFill>
              <a:latin typeface="Bookman Old Style" panose="02050604050505020204" pitchFamily="18" charset="0"/>
            </a:endParaRPr>
          </a:p>
        </p:txBody>
      </p:sp>
      <p:pic>
        <p:nvPicPr>
          <p:cNvPr id="39" name="Picture Placeholder 93" descr="Heart icon">
            <a:extLst>
              <a:ext uri="{FF2B5EF4-FFF2-40B4-BE49-F238E27FC236}">
                <a16:creationId xmlns:a16="http://schemas.microsoft.com/office/drawing/2014/main" id="{388BEC81-84A7-45CF-BD54-E74EC49E88AA}"/>
              </a:ext>
            </a:extLst>
          </p:cNvPr>
          <p:cNvPicPr>
            <a:picLocks noGrp="1" noChangeAspect="1"/>
          </p:cNvPicPr>
          <p:nvPr>
            <p:ph type="pic" sz="quarter" idx="30"/>
          </p:nvPr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9"/>
              </a:ext>
            </a:extLst>
          </a:blip>
          <a:srcRect/>
          <a:stretch>
            <a:fillRect/>
          </a:stretch>
        </p:blipFill>
        <p:spPr/>
      </p:pic>
      <p:pic>
        <p:nvPicPr>
          <p:cNvPr id="40" name="Picture Placeholder 93" descr="Heart icon">
            <a:extLst>
              <a:ext uri="{FF2B5EF4-FFF2-40B4-BE49-F238E27FC236}">
                <a16:creationId xmlns:a16="http://schemas.microsoft.com/office/drawing/2014/main" id="{388BEC81-84A7-45CF-BD54-E74EC49E88AA}"/>
              </a:ext>
            </a:extLst>
          </p:cNvPr>
          <p:cNvPicPr>
            <a:picLocks noGrp="1" noChangeAspect="1"/>
          </p:cNvPicPr>
          <p:nvPr>
            <p:ph type="pic" sz="quarter" idx="29"/>
          </p:nvPr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9"/>
              </a:ext>
            </a:extLst>
          </a:blip>
          <a:srcRect/>
          <a:stretch>
            <a:fillRect/>
          </a:stretch>
        </p:blipFill>
        <p:spPr/>
      </p:pic>
      <p:pic>
        <p:nvPicPr>
          <p:cNvPr id="41" name="Picture Placeholder 93" descr="Heart icon">
            <a:extLst>
              <a:ext uri="{FF2B5EF4-FFF2-40B4-BE49-F238E27FC236}">
                <a16:creationId xmlns:a16="http://schemas.microsoft.com/office/drawing/2014/main" id="{388BEC81-84A7-45CF-BD54-E74EC49E88AA}"/>
              </a:ext>
            </a:extLst>
          </p:cNvPr>
          <p:cNvPicPr>
            <a:picLocks noGrp="1" noChangeAspect="1"/>
          </p:cNvPicPr>
          <p:nvPr>
            <p:ph type="pic" sz="quarter" idx="28"/>
          </p:nvPr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9"/>
              </a:ext>
            </a:extLst>
          </a:blip>
          <a:srcRect/>
          <a:stretch>
            <a:fillRect/>
          </a:stretch>
        </p:blipFill>
        <p:spPr/>
      </p:pic>
      <p:pic>
        <p:nvPicPr>
          <p:cNvPr id="43" name="Picture Placeholder 93" descr="Heart icon">
            <a:extLst>
              <a:ext uri="{FF2B5EF4-FFF2-40B4-BE49-F238E27FC236}">
                <a16:creationId xmlns:a16="http://schemas.microsoft.com/office/drawing/2014/main" id="{388BEC81-84A7-45CF-BD54-E74EC49E88AA}"/>
              </a:ext>
            </a:extLst>
          </p:cNvPr>
          <p:cNvPicPr>
            <a:picLocks noGrp="1" noChangeAspect="1"/>
          </p:cNvPicPr>
          <p:nvPr>
            <p:ph type="pic" sz="quarter" idx="32"/>
          </p:nvPr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9"/>
              </a:ext>
            </a:extLst>
          </a:blip>
          <a:srcRect/>
          <a:stretch>
            <a:fillRect/>
          </a:stretch>
        </p:blipFill>
        <p:spPr/>
      </p:pic>
      <p:pic>
        <p:nvPicPr>
          <p:cNvPr id="44" name="Picture Placeholder 93" descr="Heart icon">
            <a:extLst>
              <a:ext uri="{FF2B5EF4-FFF2-40B4-BE49-F238E27FC236}">
                <a16:creationId xmlns:a16="http://schemas.microsoft.com/office/drawing/2014/main" id="{388BEC81-84A7-45CF-BD54-E74EC49E88AA}"/>
              </a:ext>
            </a:extLst>
          </p:cNvPr>
          <p:cNvPicPr>
            <a:picLocks noGrp="1" noChangeAspect="1"/>
          </p:cNvPicPr>
          <p:nvPr>
            <p:ph type="pic" sz="quarter" idx="33"/>
          </p:nvPr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9"/>
              </a:ext>
            </a:extLst>
          </a:blip>
          <a:srcRect/>
          <a:stretch>
            <a:fillRect/>
          </a:stretch>
        </p:blipFill>
        <p:spPr/>
      </p:pic>
      <p:pic>
        <p:nvPicPr>
          <p:cNvPr id="47" name="Picture Placeholder 93" descr="Heart icon">
            <a:extLst>
              <a:ext uri="{FF2B5EF4-FFF2-40B4-BE49-F238E27FC236}">
                <a16:creationId xmlns:a16="http://schemas.microsoft.com/office/drawing/2014/main" id="{388BEC81-84A7-45CF-BD54-E74EC49E88AA}"/>
              </a:ext>
            </a:extLst>
          </p:cNvPr>
          <p:cNvPicPr>
            <a:picLocks noGrp="1" noChangeAspect="1"/>
          </p:cNvPicPr>
          <p:nvPr>
            <p:ph type="pic" sz="quarter" idx="34"/>
          </p:nvPr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9"/>
              </a:ext>
            </a:extLst>
          </a:blip>
          <a:srcRect/>
          <a:stretch>
            <a:fillRect/>
          </a:stretch>
        </p:blipFill>
        <p:spPr/>
      </p:pic>
      <p:pic>
        <p:nvPicPr>
          <p:cNvPr id="49" name="Picture Placeholder 93" descr="Heart icon">
            <a:extLst>
              <a:ext uri="{FF2B5EF4-FFF2-40B4-BE49-F238E27FC236}">
                <a16:creationId xmlns:a16="http://schemas.microsoft.com/office/drawing/2014/main" id="{388BEC81-84A7-45CF-BD54-E74EC49E88AA}"/>
              </a:ext>
            </a:extLst>
          </p:cNvPr>
          <p:cNvPicPr>
            <a:picLocks noGrp="1" noChangeAspect="1"/>
          </p:cNvPicPr>
          <p:nvPr>
            <p:ph type="pic" sz="quarter" idx="35"/>
          </p:nvPr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9"/>
              </a:ext>
            </a:extLst>
          </a:blip>
          <a:srcRect/>
          <a:stretch>
            <a:fillRect/>
          </a:stretch>
        </p:blipFill>
        <p:spPr/>
      </p:pic>
      <p:pic>
        <p:nvPicPr>
          <p:cNvPr id="33" name="Picture 32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08209" y="335270"/>
            <a:ext cx="704964" cy="7006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13258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4">
      <a:dk1>
        <a:srgbClr val="F58A1F"/>
      </a:dk1>
      <a:lt1>
        <a:srgbClr val="FFFFFF"/>
      </a:lt1>
      <a:dk2>
        <a:srgbClr val="E1C300"/>
      </a:dk2>
      <a:lt2>
        <a:srgbClr val="E4575E"/>
      </a:lt2>
      <a:accent1>
        <a:srgbClr val="8FD7BE"/>
      </a:accent1>
      <a:accent2>
        <a:srgbClr val="9E84BB"/>
      </a:accent2>
      <a:accent3>
        <a:srgbClr val="6C70C6"/>
      </a:accent3>
      <a:accent4>
        <a:srgbClr val="4D82BF"/>
      </a:accent4>
      <a:accent5>
        <a:srgbClr val="009CC2"/>
      </a:accent5>
      <a:accent6>
        <a:srgbClr val="9BC100"/>
      </a:accent6>
      <a:hlink>
        <a:srgbClr val="000000"/>
      </a:hlink>
      <a:folHlink>
        <a:srgbClr val="000000"/>
      </a:folHlink>
    </a:clrScheme>
    <a:fontScheme name="Custom 7">
      <a:majorFont>
        <a:latin typeface="Bookman Old Style"/>
        <a:ea typeface=""/>
        <a:cs typeface=""/>
      </a:majorFont>
      <a:minorFont>
        <a:latin typeface="Arial Narrow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tf44594937_win32_fixed" id="{B5521646-1D6C-4E66-95A5-D5B2F9ED7BEE}" vid="{7A8A42A9-1DC3-4472-8777-57C3C16924B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37</Words>
  <Application>Microsoft Office PowerPoint</Application>
  <PresentationFormat>On-screen Show (4:3)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Arial Narrow</vt:lpstr>
      <vt:lpstr>Bookman Old Style</vt:lpstr>
      <vt:lpstr>Calibri</vt:lpstr>
      <vt:lpstr>Office Theme</vt:lpstr>
      <vt:lpstr>How are we doing?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2021-11-12T00:44:37Z</dcterms:created>
  <dcterms:modified xsi:type="dcterms:W3CDTF">2025-06-30T10:09:59Z</dcterms:modified>
</cp:coreProperties>
</file>