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02.04.2026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11,911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12,430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1,384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2,201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330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1,791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1,450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7,732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March 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2026-04-02T07:19:22Z</dcterms:modified>
</cp:coreProperties>
</file>