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53" d="100"/>
          <a:sy n="53" d="100"/>
        </p:scale>
        <p:origin x="2478" y="78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13.10.2025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xmlns="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xmlns="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xmlns="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8474" y="1412514"/>
            <a:ext cx="1477444" cy="633887"/>
          </a:xfrm>
        </p:spPr>
        <p:txBody>
          <a:bodyPr/>
          <a:lstStyle/>
          <a:p>
            <a:pPr algn="ctr"/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10,566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12,201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1,430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2,334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348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1,781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1,595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7,625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257329" y="4788693"/>
            <a:ext cx="2384870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September 2025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2025-10-13T07:06:00Z</dcterms:modified>
</cp:coreProperties>
</file>