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53" d="100"/>
          <a:sy n="53" d="100"/>
        </p:scale>
        <p:origin x="2478" y="78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13.10.2025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10,566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12,201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1,430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2,334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348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1,781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1,595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7,625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September 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2025-10-13T07:06:00Z</dcterms:modified>
</cp:coreProperties>
</file>