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82" d="100"/>
          <a:sy n="82" d="100"/>
        </p:scale>
        <p:origin x="3078" y="10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01.12.2025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xmlns="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xmlns="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xmlns="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8474" y="1412514"/>
            <a:ext cx="1477444" cy="633887"/>
          </a:xfrm>
        </p:spPr>
        <p:txBody>
          <a:bodyPr/>
          <a:lstStyle/>
          <a:p>
            <a:pPr algn="ctr"/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8,920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11,082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1,460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2,533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326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1,563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1,364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7,655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257329" y="4788693"/>
            <a:ext cx="2384870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November  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2025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2025-12-01T09:55:16Z</dcterms:modified>
</cp:coreProperties>
</file>