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24.02.2025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6,546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12,090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1,446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2,572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312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1,643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1,409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7,521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January</a:t>
            </a:r>
          </a:p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2025-02-24T11:32:21Z</dcterms:modified>
</cp:coreProperties>
</file>