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04.11.2025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474" y="1412514"/>
            <a:ext cx="1477444" cy="633887"/>
          </a:xfrm>
        </p:spPr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9,773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12,725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1,695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3,308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350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1,714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1,534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7,636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257329" y="4788693"/>
            <a:ext cx="2384870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October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2025-11-04T10:53:52Z</dcterms:modified>
</cp:coreProperties>
</file>