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55" d="100"/>
          <a:sy n="55" d="100"/>
        </p:scale>
        <p:origin x="2430" y="78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02.02.2026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9,616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11,941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1,504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2,209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312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1,597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1,347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7,674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January  2026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2026-02-02T08:40:26Z</dcterms:modified>
</cp:coreProperties>
</file>