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82" d="100"/>
          <a:sy n="82" d="100"/>
        </p:scale>
        <p:origin x="3078" y="84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01.09.2026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8474" y="1412514"/>
            <a:ext cx="1477444" cy="633887"/>
          </a:xfrm>
        </p:spPr>
        <p:txBody>
          <a:bodyPr/>
          <a:lstStyle/>
          <a:p>
            <a:pPr algn="ctr"/>
            <a:r>
              <a:rPr lang="en-GB" sz="3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10,107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12,591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1,446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2,262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289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1,721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1,663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7,773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257329" y="4788693"/>
            <a:ext cx="2384870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Jul 2026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2026-09-01T09:15:35Z</dcterms:modified>
</cp:coreProperties>
</file>