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01.08.2025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9,914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12,334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1,189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1,829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345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1,556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1,455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7,591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July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2025-08-01T11:54:58Z</dcterms:modified>
</cp:coreProperties>
</file>