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01.05.2026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10,555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12,059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1,201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1,990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327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1,697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1,444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7,737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April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2026-05-01T13:26:17Z</dcterms:modified>
</cp:coreProperties>
</file>