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01.04.2025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8,174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11,430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1,114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1,843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344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1,295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1,297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7,533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430261" y="4788693"/>
            <a:ext cx="1989339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March 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2025-04-01T06:29:02Z</dcterms:modified>
</cp:coreProperties>
</file>