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89" autoAdjust="0"/>
  </p:normalViewPr>
  <p:slideViewPr>
    <p:cSldViewPr snapToGrid="0" showGuides="1">
      <p:cViewPr varScale="1">
        <p:scale>
          <a:sx n="82" d="100"/>
          <a:sy n="82" d="100"/>
        </p:scale>
        <p:origin x="3078" y="102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ru-RU" smtClean="0"/>
              <a:t>01.04.2025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5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6.svg"/><Relationship Id="rId21" Type="http://schemas.openxmlformats.org/officeDocument/2006/relationships/image" Target="../media/image207.svg"/><Relationship Id="rId7" Type="http://schemas.openxmlformats.org/officeDocument/2006/relationships/image" Target="../media/image68.svg"/><Relationship Id="rId12" Type="http://schemas.openxmlformats.org/officeDocument/2006/relationships/image" Target="../media/image6.png"/><Relationship Id="rId17" Type="http://schemas.openxmlformats.org/officeDocument/2006/relationships/image" Target="../media/image169.svg"/><Relationship Id="rId25" Type="http://schemas.openxmlformats.org/officeDocument/2006/relationships/image" Target="../media/image2410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11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12.svg"/><Relationship Id="rId24" Type="http://schemas.openxmlformats.org/officeDocument/2006/relationships/image" Target="../media/image12.png"/><Relationship Id="rId5" Type="http://schemas.openxmlformats.org/officeDocument/2006/relationships/image" Target="../media/image413.svg"/><Relationship Id="rId15" Type="http://schemas.openxmlformats.org/officeDocument/2006/relationships/image" Target="../media/image1414.svg"/><Relationship Id="rId23" Type="http://schemas.openxmlformats.org/officeDocument/2006/relationships/image" Target="../media/image2215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16.svg"/><Relationship Id="rId4" Type="http://schemas.openxmlformats.org/officeDocument/2006/relationships/image" Target="../media/image2.png"/><Relationship Id="rId9" Type="http://schemas.openxmlformats.org/officeDocument/2006/relationships/image" Target="../media/image817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1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phic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aphic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aphic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aphic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aphic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=""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=""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=""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=""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aphic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aphic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aphic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itle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r>
              <a:rPr lang="en-US" dirty="0"/>
              <a:t>SAVE MONEY</a:t>
            </a:r>
            <a:endParaRPr lang="ru-RU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7" name="Text Placeholder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8" name="Text Placeholder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9" name="Text Placeholder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0" name="Text Placeholder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1" name="Text Placeholder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2" name="Text Placeholder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3" name="Text Placeholder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4" name="Text Placeholder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FOOD</a:t>
            </a:r>
          </a:p>
        </p:txBody>
      </p:sp>
      <p:sp>
        <p:nvSpPr>
          <p:cNvPr id="95" name="Text Placeholder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HEALTH</a:t>
            </a:r>
          </a:p>
        </p:txBody>
      </p:sp>
      <p:sp>
        <p:nvSpPr>
          <p:cNvPr id="96" name="Text Placeholder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CAR</a:t>
            </a:r>
          </a:p>
        </p:txBody>
      </p:sp>
      <p:sp>
        <p:nvSpPr>
          <p:cNvPr id="97" name="Text Placeholder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HOUSE</a:t>
            </a:r>
          </a:p>
        </p:txBody>
      </p:sp>
      <p:sp>
        <p:nvSpPr>
          <p:cNvPr id="98" name="Text Placeholder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99" name="Text Placeholder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SHOPPING</a:t>
            </a:r>
          </a:p>
        </p:txBody>
      </p:sp>
      <p:sp>
        <p:nvSpPr>
          <p:cNvPr id="100" name="Text Placeholder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CREDITS</a:t>
            </a:r>
          </a:p>
        </p:txBody>
      </p:sp>
      <p:sp>
        <p:nvSpPr>
          <p:cNvPr id="101" name="Text Placeholder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TAXES</a:t>
            </a:r>
          </a:p>
        </p:txBody>
      </p:sp>
      <p:sp>
        <p:nvSpPr>
          <p:cNvPr id="107" name="Text Placeholder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8" name="Text Placeholder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YOUR SAVINGS</a:t>
            </a:r>
          </a:p>
        </p:txBody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1" name="Picture Placeholder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2" name="Picture Placeholder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3" name="Picture Placeholder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4" name="Picture Placeholder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5" name="Picture Placeholder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6" name="Picture Placeholder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7" name="Picture Placeholder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4" name="Text Placeholder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HOW</a:t>
            </a:r>
            <a:br>
              <a:rPr lang="en-US" dirty="0"/>
            </a:br>
            <a:r>
              <a:rPr lang="en-US" dirty="0"/>
              <a:t>TO</a:t>
            </a:r>
          </a:p>
        </p:txBody>
      </p:sp>
      <p:sp>
        <p:nvSpPr>
          <p:cNvPr id="125" name="Picture Placeholder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16.png"/><Relationship Id="rId9" Type="http://schemas.openxmlformats.org/officeDocument/2006/relationships/image" Target="../media/image362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How are we doing?</a:t>
            </a:r>
            <a:endParaRPr lang="ru-RU" sz="35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8,174</a:t>
            </a:r>
            <a:endParaRPr lang="ru-RU" sz="30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69606" y="1412514"/>
            <a:ext cx="1483199" cy="633887"/>
          </a:xfrm>
        </p:spPr>
        <p:txBody>
          <a:bodyPr/>
          <a:lstStyle/>
          <a:p>
            <a:pPr algn="ctr"/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11,430</a:t>
            </a:r>
            <a:endParaRPr lang="ru-RU" sz="2800" b="1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19704" y="1412514"/>
            <a:ext cx="1459987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1,114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46591" y="1412514"/>
            <a:ext cx="1442084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1,843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7327B-DAD4-457A-BEF9-25D63F8C2B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Inbound calls</a:t>
            </a:r>
            <a:endParaRPr lang="ru-R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6265D20-C5E0-4D0E-B22B-6E3BFDF993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Script items issued</a:t>
            </a:r>
            <a:endParaRPr lang="ru-R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12DC2AE-5044-4A23-A165-0742BC31E3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Telephone consults</a:t>
            </a:r>
            <a:endParaRPr lang="ru-RU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A3BB328-E1AE-49F3-959D-D86A5BB2A8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29814" y="2100758"/>
            <a:ext cx="1483200" cy="416000"/>
          </a:xfrm>
        </p:spPr>
        <p:txBody>
          <a:bodyPr/>
          <a:lstStyle/>
          <a:p>
            <a:r>
              <a:rPr lang="en-US" sz="1600" dirty="0" smtClean="0"/>
              <a:t>Face to face appointments</a:t>
            </a:r>
            <a:endParaRPr lang="ru-RU" sz="1600" dirty="0"/>
          </a:p>
        </p:txBody>
      </p:sp>
      <p:pic>
        <p:nvPicPr>
          <p:cNvPr id="9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5502550" y="2471218"/>
            <a:ext cx="766763" cy="766762"/>
          </a:xfr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F7E1B58-5238-46CA-84EF-D6F53C63A0D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573946" y="4448703"/>
            <a:ext cx="1845089" cy="299064"/>
          </a:xfrm>
        </p:spPr>
        <p:txBody>
          <a:bodyPr/>
          <a:lstStyle/>
          <a:p>
            <a:r>
              <a:rPr lang="en-US" dirty="0" smtClean="0"/>
              <a:t>Month:</a:t>
            </a:r>
            <a:endParaRPr lang="ru-R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FBC7ACE-41BF-4DD1-82FB-60DBD927CE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Referrals made</a:t>
            </a:r>
            <a:endParaRPr lang="ru-RU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311BD64-F862-4C85-8A6B-37D094B46EC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 smtClean="0"/>
              <a:t>Lab results processed</a:t>
            </a:r>
            <a:endParaRPr lang="ru-RU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F49BD41-5F0B-49E8-AF7C-6FE6299E9CD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 smtClean="0"/>
              <a:t>Letters received</a:t>
            </a:r>
            <a:endParaRPr lang="ru-RU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964837D-B749-47C0-8859-B608F056C1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 smtClean="0"/>
              <a:t>Registered Patients</a:t>
            </a:r>
            <a:endParaRPr lang="ru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r>
              <a:rPr lang="en-GB" sz="36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344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869606" y="8200238"/>
            <a:ext cx="1483199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1,295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19704" y="8200238"/>
            <a:ext cx="1459987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1,297</a:t>
            </a:r>
            <a:endParaRPr lang="ru-RU" sz="3600" b="1" dirty="0">
              <a:solidFill>
                <a:schemeClr val="tx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46591" y="8200238"/>
            <a:ext cx="1442084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7,533</a:t>
            </a:r>
            <a:endParaRPr lang="ru-RU" sz="3600" b="1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26"/>
          </p:nvPr>
        </p:nvSpPr>
        <p:spPr>
          <a:xfrm>
            <a:off x="2430261" y="4788693"/>
            <a:ext cx="1989339" cy="633600"/>
          </a:xfrm>
        </p:spPr>
        <p:txBody>
          <a:bodyPr/>
          <a:lstStyle/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March 2025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0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0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1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3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7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4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8209" y="335270"/>
            <a:ext cx="704964" cy="70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44594937_win32_fixed" id="{B5521646-1D6C-4E66-95A5-D5B2F9ED7BEE}" vid="{7A8A42A9-1DC3-4472-8777-57C3C16924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Bookman Old Style</vt:lpstr>
      <vt:lpstr>Calibri</vt:lpstr>
      <vt:lpstr>Office Theme</vt:lpstr>
      <vt:lpstr>How are we doing?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2021-11-12T00:44:37Z</dcterms:created>
  <dcterms:modified xsi:type="dcterms:W3CDTF">2025-04-01T06:29:02Z</dcterms:modified>
</cp:coreProperties>
</file>